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79" d="100"/>
          <a:sy n="79" d="100"/>
        </p:scale>
        <p:origin x="-1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Collaboration in </a:t>
            </a:r>
            <a:r>
              <a:rPr lang="fi-FI" dirty="0" err="1" smtClean="0"/>
              <a:t>climate</a:t>
            </a:r>
            <a:r>
              <a:rPr lang="fi-FI" dirty="0" smtClean="0"/>
              <a:t> </a:t>
            </a:r>
            <a:r>
              <a:rPr lang="fi-FI" dirty="0" err="1" smtClean="0"/>
              <a:t>policy</a:t>
            </a:r>
            <a:r>
              <a:rPr lang="fi-FI" dirty="0" smtClean="0"/>
              <a:t> </a:t>
            </a:r>
            <a:r>
              <a:rPr lang="fi-FI" dirty="0" err="1"/>
              <a:t>assessment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Case </a:t>
            </a:r>
            <a:r>
              <a:rPr lang="fi-FI" dirty="0" err="1" smtClean="0"/>
              <a:t>study</a:t>
            </a:r>
            <a:r>
              <a:rPr lang="fi-FI" dirty="0" smtClean="0"/>
              <a:t> : </a:t>
            </a:r>
            <a:r>
              <a:rPr lang="fi-FI" dirty="0" err="1" smtClean="0"/>
              <a:t>Danish</a:t>
            </a:r>
            <a:r>
              <a:rPr lang="fi-FI" dirty="0" smtClean="0"/>
              <a:t> </a:t>
            </a:r>
            <a:r>
              <a:rPr lang="fi-FI" dirty="0" err="1" smtClean="0"/>
              <a:t>strategy</a:t>
            </a:r>
            <a:r>
              <a:rPr lang="fi-FI" dirty="0" smtClean="0"/>
              <a:t> for </a:t>
            </a:r>
            <a:r>
              <a:rPr lang="fi-FI" dirty="0" err="1" smtClean="0"/>
              <a:t>adaptation</a:t>
            </a:r>
            <a:r>
              <a:rPr lang="fi-FI" dirty="0" smtClean="0"/>
              <a:t> to a </a:t>
            </a:r>
            <a:r>
              <a:rPr lang="fi-FI" dirty="0" err="1" smtClean="0"/>
              <a:t>changing</a:t>
            </a:r>
            <a:r>
              <a:rPr lang="fi-FI" dirty="0" smtClean="0"/>
              <a:t> </a:t>
            </a:r>
            <a:r>
              <a:rPr lang="fi-FI" dirty="0" err="1" smtClean="0"/>
              <a:t>climate</a:t>
            </a:r>
            <a:r>
              <a:rPr lang="fi-FI" dirty="0" smtClean="0"/>
              <a:t> (2008) </a:t>
            </a:r>
            <a:endParaRPr lang="fi-FI" dirty="0"/>
          </a:p>
        </p:txBody>
      </p:sp>
      <p:sp>
        <p:nvSpPr>
          <p:cNvPr id="4" name="TextBox 3"/>
          <p:cNvSpPr txBox="1"/>
          <p:nvPr/>
        </p:nvSpPr>
        <p:spPr>
          <a:xfrm>
            <a:off x="1787483" y="5449824"/>
            <a:ext cx="6734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 smtClean="0"/>
              <a:t>Ayelotan</a:t>
            </a:r>
            <a:r>
              <a:rPr lang="fi-FI" dirty="0" smtClean="0"/>
              <a:t> </a:t>
            </a:r>
            <a:r>
              <a:rPr lang="fi-FI" dirty="0" err="1" smtClean="0"/>
              <a:t>Aishat</a:t>
            </a:r>
            <a:r>
              <a:rPr lang="fi-FI" dirty="0" smtClean="0"/>
              <a:t> </a:t>
            </a:r>
            <a:r>
              <a:rPr lang="fi-FI" dirty="0" err="1" smtClean="0"/>
              <a:t>Bukola</a:t>
            </a:r>
            <a:r>
              <a:rPr lang="fi-FI" dirty="0" smtClean="0"/>
              <a:t>, Badejo Oluwatobi </a:t>
            </a:r>
            <a:r>
              <a:rPr lang="fi-FI" dirty="0" err="1" smtClean="0"/>
              <a:t>Abayomi</a:t>
            </a:r>
            <a:r>
              <a:rPr lang="fi-FI" dirty="0" smtClean="0"/>
              <a:t>, </a:t>
            </a:r>
            <a:r>
              <a:rPr lang="fi-FI" dirty="0" err="1" smtClean="0"/>
              <a:t>Effah</a:t>
            </a:r>
            <a:r>
              <a:rPr lang="fi-FI" dirty="0" smtClean="0"/>
              <a:t> Evans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1142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Background</a:t>
            </a:r>
            <a:r>
              <a:rPr lang="fi-FI" dirty="0" smtClean="0"/>
              <a:t> </a:t>
            </a:r>
            <a:r>
              <a:rPr lang="fi-FI" dirty="0" err="1" smtClean="0"/>
              <a:t>Information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70000"/>
            <a:ext cx="9485376" cy="5266943"/>
          </a:xfrm>
        </p:spPr>
        <p:txBody>
          <a:bodyPr/>
          <a:lstStyle/>
          <a:p>
            <a:pPr algn="just"/>
            <a:r>
              <a:rPr lang="en-US" dirty="0"/>
              <a:t>Climate change is a reality, and an important part of global warming is due to human </a:t>
            </a:r>
            <a:r>
              <a:rPr lang="en-US" dirty="0" smtClean="0"/>
              <a:t>activity.</a:t>
            </a:r>
          </a:p>
          <a:p>
            <a:pPr algn="just"/>
            <a:r>
              <a:rPr lang="en-US" dirty="0"/>
              <a:t>Climate change will take place gradually over </a:t>
            </a:r>
            <a:r>
              <a:rPr lang="en-US" dirty="0" smtClean="0"/>
              <a:t>an </a:t>
            </a:r>
            <a:r>
              <a:rPr lang="en-US" dirty="0"/>
              <a:t>extended time </a:t>
            </a:r>
            <a:r>
              <a:rPr lang="en-US" dirty="0" smtClean="0"/>
              <a:t>horizon and the </a:t>
            </a:r>
            <a:r>
              <a:rPr lang="en-US" dirty="0"/>
              <a:t>societal consequences will depend upon </a:t>
            </a:r>
            <a:r>
              <a:rPr lang="en-US" dirty="0" smtClean="0"/>
              <a:t>how </a:t>
            </a:r>
            <a:r>
              <a:rPr lang="en-US" dirty="0"/>
              <a:t>society </a:t>
            </a:r>
            <a:r>
              <a:rPr lang="en-US" dirty="0" smtClean="0"/>
              <a:t>adapts.</a:t>
            </a:r>
          </a:p>
          <a:p>
            <a:r>
              <a:rPr lang="en-US" dirty="0"/>
              <a:t>T</a:t>
            </a:r>
            <a:r>
              <a:rPr lang="en-US" dirty="0" smtClean="0"/>
              <a:t>his strategy will </a:t>
            </a:r>
            <a:r>
              <a:rPr lang="en-US" dirty="0"/>
              <a:t>provide a basis describing how the </a:t>
            </a:r>
            <a:r>
              <a:rPr lang="en-US" dirty="0" smtClean="0"/>
              <a:t>expected climatic </a:t>
            </a:r>
            <a:r>
              <a:rPr lang="en-US" dirty="0"/>
              <a:t>changes could affect a number of </a:t>
            </a:r>
            <a:r>
              <a:rPr lang="en-US" dirty="0" smtClean="0"/>
              <a:t>areas in Denmark. 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strategy will </a:t>
            </a:r>
            <a:r>
              <a:rPr lang="en-US" dirty="0" smtClean="0"/>
              <a:t>need </a:t>
            </a:r>
            <a:r>
              <a:rPr lang="en-US" dirty="0"/>
              <a:t>to be continuously </a:t>
            </a:r>
            <a:r>
              <a:rPr lang="en-US" dirty="0" smtClean="0"/>
              <a:t>adjusted owing to the unpredictable nature of climate change.</a:t>
            </a:r>
            <a:endParaRPr lang="en-US" dirty="0"/>
          </a:p>
          <a:p>
            <a:endParaRPr lang="en-US" dirty="0"/>
          </a:p>
          <a:p>
            <a:pPr algn="just"/>
            <a:endParaRPr lang="en-US" dirty="0"/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903471"/>
            <a:ext cx="4114122" cy="2697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18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fi-FI" dirty="0" err="1" smtClean="0"/>
              <a:t>Collaborators</a:t>
            </a:r>
            <a:r>
              <a:rPr lang="fi-FI" dirty="0" smtClean="0"/>
              <a:t> in </a:t>
            </a:r>
            <a:r>
              <a:rPr lang="fi-FI" dirty="0" err="1"/>
              <a:t>S</a:t>
            </a:r>
            <a:r>
              <a:rPr lang="fi-FI" dirty="0" err="1" smtClean="0"/>
              <a:t>trategy</a:t>
            </a:r>
            <a:r>
              <a:rPr lang="fi-FI" dirty="0" smtClean="0"/>
              <a:t> Design.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6465"/>
            <a:ext cx="8596668" cy="4614898"/>
          </a:xfrm>
        </p:spPr>
        <p:txBody>
          <a:bodyPr/>
          <a:lstStyle/>
          <a:p>
            <a:r>
              <a:rPr lang="fi-FI" dirty="0" err="1" smtClean="0"/>
              <a:t>Danish</a:t>
            </a:r>
            <a:r>
              <a:rPr lang="fi-FI" dirty="0" smtClean="0"/>
              <a:t> </a:t>
            </a:r>
            <a:r>
              <a:rPr lang="fi-FI" dirty="0" err="1" smtClean="0"/>
              <a:t>government</a:t>
            </a:r>
            <a:r>
              <a:rPr lang="fi-FI" dirty="0" smtClean="0"/>
              <a:t> as </a:t>
            </a:r>
            <a:r>
              <a:rPr lang="fi-FI" dirty="0" err="1" smtClean="0"/>
              <a:t>represented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sectorial</a:t>
            </a:r>
            <a:r>
              <a:rPr lang="fi-FI" dirty="0" smtClean="0"/>
              <a:t> </a:t>
            </a:r>
            <a:r>
              <a:rPr lang="fi-FI" dirty="0" err="1" smtClean="0"/>
              <a:t>ministries</a:t>
            </a:r>
            <a:r>
              <a:rPr lang="fi-FI" dirty="0" smtClean="0"/>
              <a:t>.</a:t>
            </a:r>
          </a:p>
          <a:p>
            <a:r>
              <a:rPr lang="fi-FI" dirty="0" smtClean="0"/>
              <a:t>European Union.</a:t>
            </a:r>
          </a:p>
          <a:p>
            <a:r>
              <a:rPr lang="fi-FI" dirty="0" smtClean="0"/>
              <a:t>International Organization.</a:t>
            </a:r>
          </a:p>
          <a:p>
            <a:r>
              <a:rPr lang="fi-FI" dirty="0" err="1"/>
              <a:t>Danish</a:t>
            </a:r>
            <a:r>
              <a:rPr lang="fi-FI" dirty="0"/>
              <a:t> </a:t>
            </a:r>
            <a:r>
              <a:rPr lang="fi-FI" dirty="0" err="1"/>
              <a:t>Meteorological</a:t>
            </a:r>
            <a:r>
              <a:rPr lang="fi-FI" dirty="0"/>
              <a:t> Institute (DMI) </a:t>
            </a:r>
            <a:r>
              <a:rPr lang="fi-FI" dirty="0" smtClean="0"/>
              <a:t>.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8049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95072"/>
            <a:ext cx="8596668" cy="780288"/>
          </a:xfrm>
        </p:spPr>
        <p:txBody>
          <a:bodyPr/>
          <a:lstStyle/>
          <a:p>
            <a:r>
              <a:rPr lang="fi-FI" dirty="0" err="1" smtClean="0"/>
              <a:t>Roles</a:t>
            </a:r>
            <a:r>
              <a:rPr lang="fi-FI" dirty="0" smtClean="0"/>
              <a:t> of </a:t>
            </a:r>
            <a:r>
              <a:rPr lang="fi-FI" dirty="0" err="1" smtClean="0"/>
              <a:t>Collaborators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52" y="975360"/>
            <a:ext cx="8896050" cy="5279135"/>
          </a:xfrm>
        </p:spPr>
        <p:txBody>
          <a:bodyPr/>
          <a:lstStyle/>
          <a:p>
            <a:pPr algn="just"/>
            <a:r>
              <a:rPr lang="fi-FI" dirty="0" smtClean="0"/>
              <a:t>EU and </a:t>
            </a:r>
            <a:r>
              <a:rPr lang="fi-FI" dirty="0" err="1" smtClean="0"/>
              <a:t>international</a:t>
            </a:r>
            <a:r>
              <a:rPr lang="fi-FI" dirty="0" smtClean="0"/>
              <a:t> </a:t>
            </a:r>
            <a:r>
              <a:rPr lang="fi-FI" dirty="0" err="1" smtClean="0"/>
              <a:t>organizations</a:t>
            </a:r>
            <a:r>
              <a:rPr lang="fi-FI" dirty="0" smtClean="0"/>
              <a:t> </a:t>
            </a:r>
            <a:r>
              <a:rPr lang="fi-FI" dirty="0" err="1" smtClean="0"/>
              <a:t>will</a:t>
            </a:r>
            <a:r>
              <a:rPr lang="fi-FI" dirty="0" smtClean="0"/>
              <a:t> </a:t>
            </a:r>
            <a:r>
              <a:rPr lang="fi-FI" dirty="0" err="1" smtClean="0"/>
              <a:t>ensure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international</a:t>
            </a:r>
            <a:r>
              <a:rPr lang="fi-FI" dirty="0" smtClean="0"/>
              <a:t> </a:t>
            </a:r>
            <a:r>
              <a:rPr lang="fi-FI" dirty="0" err="1" smtClean="0"/>
              <a:t>protocols</a:t>
            </a:r>
            <a:r>
              <a:rPr lang="fi-FI" dirty="0" smtClean="0"/>
              <a:t> as </a:t>
            </a:r>
            <a:r>
              <a:rPr lang="fi-FI" dirty="0" err="1" smtClean="0"/>
              <a:t>well</a:t>
            </a:r>
            <a:r>
              <a:rPr lang="fi-FI" dirty="0" smtClean="0"/>
              <a:t> as </a:t>
            </a:r>
            <a:r>
              <a:rPr lang="fi-FI" dirty="0" err="1" smtClean="0"/>
              <a:t>regional</a:t>
            </a:r>
            <a:r>
              <a:rPr lang="fi-FI" dirty="0" smtClean="0"/>
              <a:t> </a:t>
            </a:r>
            <a:r>
              <a:rPr lang="fi-FI" dirty="0" err="1" smtClean="0"/>
              <a:t>climate</a:t>
            </a:r>
            <a:r>
              <a:rPr lang="fi-FI" dirty="0" smtClean="0"/>
              <a:t> </a:t>
            </a:r>
            <a:r>
              <a:rPr lang="fi-FI" dirty="0" err="1" smtClean="0"/>
              <a:t>change</a:t>
            </a:r>
            <a:r>
              <a:rPr lang="fi-FI" dirty="0" smtClean="0"/>
              <a:t> </a:t>
            </a:r>
            <a:r>
              <a:rPr lang="fi-FI" dirty="0" err="1" smtClean="0"/>
              <a:t>policies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incorporated</a:t>
            </a:r>
            <a:r>
              <a:rPr lang="fi-FI" dirty="0" smtClean="0"/>
              <a:t> into </a:t>
            </a:r>
            <a:r>
              <a:rPr lang="fi-FI" dirty="0" err="1" smtClean="0"/>
              <a:t>Danish</a:t>
            </a:r>
            <a:r>
              <a:rPr lang="fi-FI" dirty="0" smtClean="0"/>
              <a:t> </a:t>
            </a:r>
            <a:r>
              <a:rPr lang="fi-FI" dirty="0" err="1" smtClean="0"/>
              <a:t>adaptation</a:t>
            </a:r>
            <a:r>
              <a:rPr lang="fi-FI" dirty="0" smtClean="0"/>
              <a:t> </a:t>
            </a:r>
            <a:r>
              <a:rPr lang="fi-FI" dirty="0" err="1" smtClean="0"/>
              <a:t>strategy</a:t>
            </a:r>
            <a:r>
              <a:rPr lang="fi-FI" dirty="0" smtClean="0"/>
              <a:t>.</a:t>
            </a:r>
          </a:p>
          <a:p>
            <a:pPr algn="just"/>
            <a:r>
              <a:rPr lang="en-US" dirty="0" err="1"/>
              <a:t>Sectoral</a:t>
            </a:r>
            <a:r>
              <a:rPr lang="en-US" dirty="0"/>
              <a:t> ministries will enforce standards to be met in fisheries and coastal management, agriculture and forestry, water and energy supply, building and nature management as well as health adaptation </a:t>
            </a:r>
            <a:r>
              <a:rPr lang="en-US" dirty="0" err="1"/>
              <a:t>programmes</a:t>
            </a:r>
            <a:r>
              <a:rPr lang="en-US" dirty="0"/>
              <a:t> for public health emergency </a:t>
            </a:r>
            <a:r>
              <a:rPr lang="en-US" dirty="0" smtClean="0"/>
              <a:t>management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/>
              <a:t>Danish government will provide an enabling environment as well as financial facility for the assessment and adaptation process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Danish Meteorological Institute will provide up to date information in global, regional and local climate change to aid in the design of the adaptation strategy.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375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19457"/>
            <a:ext cx="8596668" cy="1118907"/>
          </a:xfrm>
        </p:spPr>
        <p:txBody>
          <a:bodyPr/>
          <a:lstStyle/>
          <a:p>
            <a:r>
              <a:rPr lang="fi-FI" dirty="0" err="1" smtClean="0"/>
              <a:t>Aims</a:t>
            </a:r>
            <a:r>
              <a:rPr lang="fi-FI" dirty="0" smtClean="0"/>
              <a:t> and </a:t>
            </a:r>
            <a:r>
              <a:rPr lang="fi-FI" dirty="0" err="1" smtClean="0"/>
              <a:t>Objectives</a:t>
            </a:r>
            <a:r>
              <a:rPr lang="fi-FI" dirty="0" smtClean="0"/>
              <a:t> of </a:t>
            </a:r>
            <a:r>
              <a:rPr lang="fi-FI" dirty="0" err="1" smtClean="0"/>
              <a:t>Strategy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488" y="1011936"/>
            <a:ext cx="9582912" cy="5559551"/>
          </a:xfrm>
        </p:spPr>
        <p:txBody>
          <a:bodyPr/>
          <a:lstStyle/>
          <a:p>
            <a:pPr algn="just"/>
            <a:r>
              <a:rPr lang="en-US" dirty="0" smtClean="0"/>
              <a:t>The specific objective of the strategy is to incorporate climate change adaptation policies into Danish national planning and development. The goals are designed to be attainable within 10years from 2008. </a:t>
            </a:r>
          </a:p>
          <a:p>
            <a:pPr algn="just"/>
            <a:r>
              <a:rPr lang="en-US" dirty="0" smtClean="0"/>
              <a:t>The strategy is expected to benefit individual citizens, business owners and the government. </a:t>
            </a:r>
          </a:p>
          <a:p>
            <a:pPr algn="just"/>
            <a:r>
              <a:rPr lang="en-US" dirty="0" smtClean="0"/>
              <a:t>The strategy aims </a:t>
            </a:r>
            <a:r>
              <a:rPr lang="en-US" dirty="0"/>
              <a:t>to meet Denmark's reduction commitment of 21% of 1990 emissions of greenhouse </a:t>
            </a:r>
            <a:r>
              <a:rPr lang="en-US" dirty="0" smtClean="0"/>
              <a:t>gases.</a:t>
            </a:r>
          </a:p>
          <a:p>
            <a:pPr marL="0" indent="0" algn="just">
              <a:buNone/>
            </a:pPr>
            <a:endParaRPr lang="en-US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877824" y="4218432"/>
            <a:ext cx="1072896" cy="4145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>
                <a:solidFill>
                  <a:schemeClr val="tx1"/>
                </a:solidFill>
              </a:rPr>
              <a:t>Benefits</a:t>
            </a:r>
            <a:endParaRPr lang="fi-FI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5" idx="3"/>
          </p:cNvCxnSpPr>
          <p:nvPr/>
        </p:nvCxnSpPr>
        <p:spPr>
          <a:xfrm>
            <a:off x="1950720" y="4425696"/>
            <a:ext cx="1597152" cy="12313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3"/>
          </p:cNvCxnSpPr>
          <p:nvPr/>
        </p:nvCxnSpPr>
        <p:spPr>
          <a:xfrm flipV="1">
            <a:off x="1950720" y="3621024"/>
            <a:ext cx="1816608" cy="804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3767328" y="3206496"/>
            <a:ext cx="6144768" cy="902208"/>
          </a:xfrm>
          <a:prstGeom prst="round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547872" y="5285232"/>
            <a:ext cx="6388608" cy="7437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dirty="0" err="1" smtClean="0"/>
              <a:t>Individuals</a:t>
            </a:r>
            <a:r>
              <a:rPr lang="fi-FI" dirty="0" smtClean="0"/>
              <a:t> and business </a:t>
            </a:r>
            <a:r>
              <a:rPr lang="fi-FI" dirty="0" err="1" smtClean="0"/>
              <a:t>owners</a:t>
            </a:r>
            <a:r>
              <a:rPr lang="fi-FI" dirty="0" smtClean="0"/>
              <a:t> </a:t>
            </a:r>
            <a:r>
              <a:rPr lang="fi-FI" dirty="0" err="1" smtClean="0"/>
              <a:t>are</a:t>
            </a:r>
            <a:r>
              <a:rPr lang="fi-FI" dirty="0" smtClean="0"/>
              <a:t> </a:t>
            </a:r>
            <a:r>
              <a:rPr lang="fi-FI" dirty="0" err="1" smtClean="0"/>
              <a:t>protected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consequences</a:t>
            </a:r>
            <a:r>
              <a:rPr lang="fi-FI" dirty="0" smtClean="0"/>
              <a:t> of </a:t>
            </a:r>
            <a:r>
              <a:rPr lang="fi-FI" dirty="0" err="1" smtClean="0"/>
              <a:t>climate</a:t>
            </a:r>
            <a:r>
              <a:rPr lang="fi-FI" dirty="0" smtClean="0"/>
              <a:t> </a:t>
            </a:r>
            <a:r>
              <a:rPr lang="fi-FI" dirty="0" err="1" smtClean="0"/>
              <a:t>change</a:t>
            </a:r>
            <a:endParaRPr lang="fi-FI" dirty="0"/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3767328" y="3118396"/>
            <a:ext cx="62910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fi-FI" altLang="fi-FI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Reduction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economic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environmental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cost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authorities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in 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situations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of 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natural</a:t>
            </a:r>
            <a:r>
              <a:rPr kumimoji="0" lang="fi-FI" alt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fi-FI" altLang="fi-FI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disaster</a:t>
            </a: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alt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98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21920"/>
            <a:ext cx="8596668" cy="768096"/>
          </a:xfrm>
        </p:spPr>
        <p:txBody>
          <a:bodyPr/>
          <a:lstStyle/>
          <a:p>
            <a:r>
              <a:rPr lang="fi-FI" dirty="0" err="1" smtClean="0"/>
              <a:t>Decisions</a:t>
            </a:r>
            <a:r>
              <a:rPr lang="fi-FI" dirty="0" smtClean="0"/>
              <a:t> for </a:t>
            </a:r>
            <a:r>
              <a:rPr lang="fi-FI" dirty="0" err="1"/>
              <a:t>A</a:t>
            </a:r>
            <a:r>
              <a:rPr lang="fi-FI" dirty="0" err="1" smtClean="0"/>
              <a:t>daptation</a:t>
            </a:r>
            <a:r>
              <a:rPr lang="fi-FI" dirty="0" smtClean="0"/>
              <a:t> </a:t>
            </a:r>
            <a:r>
              <a:rPr lang="fi-FI" dirty="0" err="1" smtClean="0"/>
              <a:t>Strategy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952" y="890016"/>
            <a:ext cx="9156192" cy="5705855"/>
          </a:xfrm>
        </p:spPr>
        <p:txBody>
          <a:bodyPr/>
          <a:lstStyle/>
          <a:p>
            <a:r>
              <a:rPr lang="en-US" dirty="0" smtClean="0"/>
              <a:t>The establishment </a:t>
            </a:r>
            <a:r>
              <a:rPr lang="en-US" dirty="0"/>
              <a:t>of a coordinating unit for research in climate change </a:t>
            </a:r>
            <a:r>
              <a:rPr lang="en-US" dirty="0" smtClean="0"/>
              <a:t>adaptation.</a:t>
            </a:r>
          </a:p>
          <a:p>
            <a:r>
              <a:rPr lang="en-US" dirty="0" smtClean="0"/>
              <a:t>Creation </a:t>
            </a:r>
            <a:r>
              <a:rPr lang="en-US" dirty="0"/>
              <a:t>of web portal for climate change adaptation by the government to provide relevant knowledge to all </a:t>
            </a:r>
            <a:r>
              <a:rPr lang="en-US" dirty="0" smtClean="0"/>
              <a:t>stakeholders.</a:t>
            </a:r>
          </a:p>
          <a:p>
            <a:r>
              <a:rPr lang="en-US" dirty="0" smtClean="0"/>
              <a:t>Goal-oriented </a:t>
            </a:r>
            <a:r>
              <a:rPr lang="en-US" dirty="0"/>
              <a:t>information campaign to inspire the stakeholders and individuals to change their </a:t>
            </a:r>
            <a:r>
              <a:rPr lang="en-US" dirty="0" smtClean="0"/>
              <a:t>behavior.</a:t>
            </a:r>
          </a:p>
          <a:p>
            <a:r>
              <a:rPr lang="en-US" dirty="0" smtClean="0"/>
              <a:t>The </a:t>
            </a:r>
            <a:r>
              <a:rPr lang="en-US" dirty="0"/>
              <a:t>development of modelling tools for socio-economic evaluation of measures in </a:t>
            </a:r>
            <a:r>
              <a:rPr lang="en-US" dirty="0" smtClean="0"/>
              <a:t>the climate </a:t>
            </a:r>
            <a:r>
              <a:rPr lang="en-US" dirty="0"/>
              <a:t>change adaptation </a:t>
            </a:r>
            <a:r>
              <a:rPr lang="en-US" dirty="0" smtClean="0"/>
              <a:t>area.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239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</TotalTime>
  <Words>409</Words>
  <Application>Microsoft Office PowerPoint</Application>
  <PresentationFormat>Custom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Collaboration in climate policy assessment</vt:lpstr>
      <vt:lpstr>Background Information</vt:lpstr>
      <vt:lpstr>Collaborators in Strategy Design.</vt:lpstr>
      <vt:lpstr>Roles of Collaborators</vt:lpstr>
      <vt:lpstr>Aims and Objectives of Strategy</vt:lpstr>
      <vt:lpstr>Decisions for Adaptation Strategy</vt:lpstr>
    </vt:vector>
  </TitlesOfParts>
  <Company>University of Eastern Finland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Collaboration in climate policy assessment</dc:title>
  <dc:creator>Oluwatobi Badejo</dc:creator>
  <cp:lastModifiedBy>badejo</cp:lastModifiedBy>
  <cp:revision>8</cp:revision>
  <dcterms:created xsi:type="dcterms:W3CDTF">2015-05-05T10:56:55Z</dcterms:created>
  <dcterms:modified xsi:type="dcterms:W3CDTF">2015-05-18T17:36:30Z</dcterms:modified>
</cp:coreProperties>
</file>