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048" y="1515759"/>
            <a:ext cx="6815670" cy="1960424"/>
          </a:xfrm>
        </p:spPr>
        <p:txBody>
          <a:bodyPr/>
          <a:lstStyle/>
          <a:p>
            <a:r>
              <a:rPr lang="fi-FI" dirty="0" smtClean="0"/>
              <a:t>Building stock in Helsinki</a:t>
            </a:r>
            <a:br>
              <a:rPr lang="fi-FI" dirty="0" smtClean="0"/>
            </a:br>
            <a:r>
              <a:rPr lang="fi-FI" sz="2400" dirty="0" smtClean="0"/>
              <a:t>(Energy </a:t>
            </a:r>
            <a:r>
              <a:rPr lang="fi-FI" sz="2400" dirty="0" err="1" smtClean="0"/>
              <a:t>Parameters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136" y="4392117"/>
            <a:ext cx="6815668" cy="328867"/>
          </a:xfrm>
        </p:spPr>
        <p:txBody>
          <a:bodyPr>
            <a:normAutofit/>
          </a:bodyPr>
          <a:lstStyle/>
          <a:p>
            <a:r>
              <a:rPr lang="fi-FI" sz="1200" dirty="0" smtClean="0"/>
              <a:t>By: </a:t>
            </a:r>
            <a:r>
              <a:rPr lang="fi-FI" sz="1200" dirty="0" err="1" smtClean="0"/>
              <a:t>Aishat</a:t>
            </a:r>
            <a:r>
              <a:rPr lang="fi-FI" sz="1200" dirty="0" smtClean="0"/>
              <a:t>, </a:t>
            </a:r>
            <a:r>
              <a:rPr lang="fi-FI" sz="1200" dirty="0" err="1" smtClean="0"/>
              <a:t>Oluwatobi</a:t>
            </a:r>
            <a:r>
              <a:rPr lang="fi-FI" sz="1200" dirty="0" smtClean="0"/>
              <a:t>, Evans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71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2184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Important</a:t>
            </a:r>
            <a:r>
              <a:rPr lang="fi-FI" dirty="0" smtClean="0"/>
              <a:t> </a:t>
            </a:r>
            <a:r>
              <a:rPr lang="fi-FI" dirty="0" err="1" smtClean="0"/>
              <a:t>Definitions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44317"/>
            <a:ext cx="9601196" cy="4231551"/>
          </a:xfrm>
        </p:spPr>
        <p:txBody>
          <a:bodyPr>
            <a:normAutofit/>
          </a:bodyPr>
          <a:lstStyle/>
          <a:p>
            <a:pPr algn="just"/>
            <a:r>
              <a:rPr lang="fi-FI" sz="1600" dirty="0" smtClean="0"/>
              <a:t>U-</a:t>
            </a:r>
            <a:r>
              <a:rPr lang="fi-FI" sz="1600" dirty="0" err="1" smtClean="0"/>
              <a:t>value</a:t>
            </a:r>
            <a:r>
              <a:rPr lang="fi-FI" sz="1600" dirty="0" smtClean="0"/>
              <a:t> :</a:t>
            </a:r>
            <a:r>
              <a:rPr lang="en-US" sz="1600" dirty="0" smtClean="0"/>
              <a:t> describes how well a building element conducts heat, </a:t>
            </a:r>
            <a:r>
              <a:rPr lang="en-US" sz="1600" dirty="0"/>
              <a:t>t</a:t>
            </a:r>
            <a:r>
              <a:rPr lang="en-US" sz="1600" dirty="0" smtClean="0"/>
              <a:t>he lower the value the better insulator a material is. In practice, it measures the rate of heat transfer through a building element over a building area under standard conditions.</a:t>
            </a:r>
          </a:p>
          <a:p>
            <a:pPr algn="just"/>
            <a:r>
              <a:rPr lang="en-US" sz="1600" dirty="0" smtClean="0"/>
              <a:t>G-values </a:t>
            </a:r>
            <a:r>
              <a:rPr lang="en-US" sz="1600" dirty="0"/>
              <a:t>(solar heat gain) is a measure of how much heat from the external environ is transferred from exterior to interior of the building through the window </a:t>
            </a:r>
            <a:r>
              <a:rPr lang="en-US" sz="1600" dirty="0" smtClean="0"/>
              <a:t>. It is expressed as a value between 0 and 1, the lower the value the lower the solar gain.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286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Helsinki Energy </a:t>
            </a:r>
            <a:r>
              <a:rPr lang="fi-FI" dirty="0" err="1" smtClean="0"/>
              <a:t>Parameters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882" y="2557463"/>
            <a:ext cx="925023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5931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Improving</a:t>
            </a:r>
            <a:r>
              <a:rPr lang="fi-FI" dirty="0" smtClean="0"/>
              <a:t> U-</a:t>
            </a:r>
            <a:r>
              <a:rPr lang="fi-FI" dirty="0" err="1" smtClean="0"/>
              <a:t>value</a:t>
            </a:r>
            <a:r>
              <a:rPr lang="fi-FI" dirty="0" smtClean="0"/>
              <a:t> of Windows.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36295"/>
            <a:ext cx="9601196" cy="4239573"/>
          </a:xfrm>
        </p:spPr>
        <p:txBody>
          <a:bodyPr/>
          <a:lstStyle/>
          <a:p>
            <a:r>
              <a:rPr lang="fi-FI" dirty="0" err="1" smtClean="0"/>
              <a:t>Double</a:t>
            </a:r>
            <a:r>
              <a:rPr lang="fi-FI" dirty="0" smtClean="0"/>
              <a:t> </a:t>
            </a:r>
            <a:r>
              <a:rPr lang="fi-FI" dirty="0" err="1" smtClean="0"/>
              <a:t>glazing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gap</a:t>
            </a:r>
            <a:r>
              <a:rPr lang="fi-FI" dirty="0" smtClean="0"/>
              <a:t> and </a:t>
            </a:r>
            <a:r>
              <a:rPr lang="fi-FI" dirty="0" err="1" smtClean="0"/>
              <a:t>coating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Triple</a:t>
            </a:r>
            <a:r>
              <a:rPr lang="fi-FI" dirty="0" smtClean="0"/>
              <a:t> </a:t>
            </a:r>
            <a:r>
              <a:rPr lang="fi-FI" dirty="0" err="1" smtClean="0"/>
              <a:t>glazing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depth</a:t>
            </a:r>
            <a:r>
              <a:rPr lang="fi-FI" dirty="0" smtClean="0"/>
              <a:t> and </a:t>
            </a:r>
            <a:r>
              <a:rPr lang="fi-FI" dirty="0" err="1" smtClean="0"/>
              <a:t>coating</a:t>
            </a:r>
            <a:r>
              <a:rPr lang="fi-FI" dirty="0" smtClean="0"/>
              <a:t> as </a:t>
            </a:r>
            <a:r>
              <a:rPr lang="fi-FI" dirty="0" err="1" smtClean="0"/>
              <a:t>well</a:t>
            </a:r>
            <a:r>
              <a:rPr lang="fi-FI" dirty="0" smtClean="0"/>
              <a:t> as argon </a:t>
            </a:r>
            <a:r>
              <a:rPr lang="fi-FI" dirty="0" err="1" smtClean="0"/>
              <a:t>fill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988968" y="4539916"/>
            <a:ext cx="323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Thanks</a:t>
            </a:r>
            <a:r>
              <a:rPr lang="fi-FI" dirty="0" smtClean="0"/>
              <a:t> for </a:t>
            </a:r>
            <a:r>
              <a:rPr lang="fi-FI" dirty="0" err="1" smtClean="0"/>
              <a:t>listening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133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118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Building stock in Helsinki (Energy Parameters)</vt:lpstr>
      <vt:lpstr>Important Definitions</vt:lpstr>
      <vt:lpstr>Helsinki Energy Parameters.</vt:lpstr>
      <vt:lpstr>Improving U-value of Windows.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Page</dc:title>
  <dc:creator>Oluwatobi Badejo</dc:creator>
  <cp:lastModifiedBy>visitor-uef</cp:lastModifiedBy>
  <cp:revision>5</cp:revision>
  <dcterms:created xsi:type="dcterms:W3CDTF">2015-05-12T08:38:03Z</dcterms:created>
  <dcterms:modified xsi:type="dcterms:W3CDTF">2015-05-12T10:52:30Z</dcterms:modified>
</cp:coreProperties>
</file>