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Questrial" panose="020B0604020202020204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1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60015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751011" y="1300784"/>
            <a:ext cx="8689975" cy="2509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89975" cy="1371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3794" y="4289373"/>
            <a:ext cx="10364431" cy="8116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1184744" y="698260"/>
            <a:ext cx="9822531" cy="3214136"/>
          </a:xfrm>
          <a:prstGeom prst="roundRect">
            <a:avLst>
              <a:gd name="adj" fmla="val 4944"/>
            </a:avLst>
          </a:prstGeom>
          <a:noFill/>
          <a:ln w="82550" cap="sq" cmpd="sng">
            <a:solidFill>
              <a:srgbClr val="C0D3E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913774" y="5108728"/>
            <a:ext cx="10364451" cy="682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913774" y="609599"/>
            <a:ext cx="10364451" cy="34272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3775" y="4204821"/>
            <a:ext cx="10364451" cy="1586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302752" cy="2992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720643" y="3610032"/>
            <a:ext cx="8752299" cy="594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913774" y="4372796"/>
            <a:ext cx="10364451" cy="1421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1001487" y="75416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“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0557557" y="29935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913775" y="2138721"/>
            <a:ext cx="10364451" cy="2511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13775" y="4662335"/>
            <a:ext cx="10364451" cy="11406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13774" y="609600"/>
            <a:ext cx="10364451" cy="16050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329897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913774" y="2943355"/>
            <a:ext cx="3298975" cy="2847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3"/>
          </p:nvPr>
        </p:nvSpPr>
        <p:spPr>
          <a:xfrm>
            <a:off x="4452389" y="2367092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4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5"/>
          </p:nvPr>
        </p:nvSpPr>
        <p:spPr>
          <a:xfrm>
            <a:off x="7973297" y="2367092"/>
            <a:ext cx="330492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6"/>
          </p:nvPr>
        </p:nvSpPr>
        <p:spPr>
          <a:xfrm>
            <a:off x="7973297" y="2943355"/>
            <a:ext cx="3304927" cy="2847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913774" y="610772"/>
            <a:ext cx="10364451" cy="16039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13774" y="4204819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13774" y="2367092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 cmpd="sng">
            <a:solidFill>
              <a:srgbClr val="C0D3E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3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4"/>
          </p:nvPr>
        </p:nvSpPr>
        <p:spPr>
          <a:xfrm>
            <a:off x="4442758" y="4204819"/>
            <a:ext cx="330182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5"/>
          </p:nvPr>
        </p:nvSpPr>
        <p:spPr>
          <a:xfrm>
            <a:off x="4441348" y="2367092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 cmpd="sng">
            <a:solidFill>
              <a:srgbClr val="C0D3E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6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7"/>
          </p:nvPr>
        </p:nvSpPr>
        <p:spPr>
          <a:xfrm>
            <a:off x="7973297" y="4204819"/>
            <a:ext cx="330068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pic" idx="8"/>
          </p:nvPr>
        </p:nvSpPr>
        <p:spPr>
          <a:xfrm>
            <a:off x="7973297" y="2367092"/>
            <a:ext cx="3304927" cy="1524000"/>
          </a:xfrm>
          <a:prstGeom prst="roundRect">
            <a:avLst>
              <a:gd name="adj" fmla="val 8841"/>
            </a:avLst>
          </a:prstGeom>
          <a:noFill/>
          <a:ln w="82550" cap="sq" cmpd="sng">
            <a:solidFill>
              <a:srgbClr val="C0D3E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9"/>
          </p:nvPr>
        </p:nvSpPr>
        <p:spPr>
          <a:xfrm>
            <a:off x="7973172" y="4781078"/>
            <a:ext cx="3305052" cy="1010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4383947" y="-1103079"/>
            <a:ext cx="3424106" cy="10364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 rot="5400000">
            <a:off x="7410763" y="1923737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 rot="5400000">
            <a:off x="2152337" y="-628961"/>
            <a:ext cx="5181599" cy="76587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913774" y="2367091"/>
            <a:ext cx="10363826" cy="3424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13774" y="828562"/>
            <a:ext cx="10351751" cy="2736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13774" y="3657457"/>
            <a:ext cx="10351751" cy="1368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913774" y="2367091"/>
            <a:ext cx="5106026" cy="3424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72200" y="2367091"/>
            <a:ext cx="5105399" cy="3424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146328" y="2371017"/>
            <a:ext cx="4873474" cy="679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913774" y="3051011"/>
            <a:ext cx="5106026" cy="274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6396423" y="2371017"/>
            <a:ext cx="4881803" cy="679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6172200" y="3051011"/>
            <a:ext cx="5105401" cy="274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913775" y="609600"/>
            <a:ext cx="3935687" cy="20232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5078062" y="609600"/>
            <a:ext cx="6200162" cy="518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913774" y="2632851"/>
            <a:ext cx="3935688" cy="3158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13774" y="609600"/>
            <a:ext cx="5934968" cy="2023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7424803" y="609600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 cmpd="sng">
            <a:solidFill>
              <a:srgbClr val="C0D3E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913794" y="2632851"/>
            <a:ext cx="5934948" cy="31583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AEBF5"/>
            </a:gs>
            <a:gs pos="100000">
              <a:srgbClr val="72AADB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9">
            <a:alphaModFix amt="70000"/>
          </a:blip>
          <a:srcRect/>
          <a:stretch/>
        </p:blipFill>
        <p:spPr>
          <a:xfrm>
            <a:off x="0" y="0"/>
            <a:ext cx="1219200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913775" y="2367092"/>
            <a:ext cx="10364451" cy="3424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85800" marR="0" lvl="1" indent="-1143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39700" algn="l" rtl="0">
              <a:lnSpc>
                <a:spcPct val="12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7678736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6421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1751011" y="1300784"/>
            <a:ext cx="8689975" cy="25092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GOHERR m</a:t>
            </a:r>
            <a:r>
              <a:rPr lang="en-US"/>
              <a:t>eeting 2016</a:t>
            </a:r>
            <a:r>
              <a:rPr lang="en-US" sz="4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: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/>
              <a:t>WP5: Health impact model</a:t>
            </a:r>
            <a:r>
              <a:rPr lang="en-US" sz="4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US" sz="4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lang="en-US" sz="4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89975" cy="1371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16.-17.2.2016 COPENHAGEN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8350" y="5943496"/>
            <a:ext cx="1154430" cy="392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235" y="5943496"/>
            <a:ext cx="1319529" cy="37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79217" y="5890791"/>
            <a:ext cx="628649" cy="424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3000"/>
              <a:t>Aim of task 5.4	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13774" y="2367091"/>
            <a:ext cx="10363826" cy="342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82575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A probabilistic benefit-risk assessment will be performed to inform policy makers about the health impacts of fish.</a:t>
            </a:r>
          </a:p>
          <a:p>
            <a:pPr marL="228600" marR="0" lvl="0" indent="-282575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This assessment will be combined with the results of the other WPs to produce estimates of future health impacts of Baltic fish related to different policy options. </a:t>
            </a:r>
          </a:p>
          <a:p>
            <a:pPr marL="228600" marR="0" lvl="0" indent="-282575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These estimates will be used as input in the decision support model built in WP6.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9332" y="6311900"/>
            <a:ext cx="1154430" cy="392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5921" y="6311900"/>
            <a:ext cx="1319529" cy="37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17892" y="6259194"/>
            <a:ext cx="628649" cy="424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913775" y="618516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3000"/>
              <a:t>Previous work done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13774" y="2367091"/>
            <a:ext cx="10363826" cy="342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540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Existing model applied to different environmental health issues</a:t>
            </a:r>
          </a:p>
          <a:p>
            <a:pPr marR="0" lvl="1"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en-US" sz="2400"/>
              <a:t>Air pollution (fine particles of energy production)</a:t>
            </a:r>
          </a:p>
          <a:p>
            <a:pPr marR="0" lvl="1"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en-US" sz="2400"/>
              <a:t>Dioxins (benefit-risk assessment of Baltic herring in Finland)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913775" y="618525"/>
            <a:ext cx="7545000" cy="159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3000" b="1"/>
              <a:t>The updated model</a:t>
            </a: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6850" y="0"/>
            <a:ext cx="417615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674825" y="1977375"/>
            <a:ext cx="4943399" cy="401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Model works online with R.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Data needed is in an open database.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Modular structure: easy to modify.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Aim is to make a reusable model.</a:t>
            </a:r>
          </a:p>
          <a:p>
            <a:pPr marL="457200" lvl="0" indent="-38100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All content is visible and subject to criticism.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roplet">
  <a:themeElements>
    <a:clrScheme name="Droplet">
      <a:dk1>
        <a:srgbClr val="000000"/>
      </a:dk1>
      <a:lt1>
        <a:srgbClr val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Custom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Questrial</vt:lpstr>
      <vt:lpstr>Droplet</vt:lpstr>
      <vt:lpstr>GOHERR meeting 2016: WP5: Health impact model </vt:lpstr>
      <vt:lpstr>Aim of task 5.4 </vt:lpstr>
      <vt:lpstr>Previous work done</vt:lpstr>
      <vt:lpstr>The updated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GOHERR meeting 2016: WP5: Health impact model </dc:title>
  <dc:creator>Asikainen Arja</dc:creator>
  <cp:lastModifiedBy>Asikainen Arja</cp:lastModifiedBy>
  <cp:revision>1</cp:revision>
  <dcterms:modified xsi:type="dcterms:W3CDTF">2016-02-25T06:04:31Z</dcterms:modified>
</cp:coreProperties>
</file>