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handoutMasterIdLst>
    <p:handoutMasterId r:id="rId15"/>
  </p:handoutMasterIdLst>
  <p:sldIdLst>
    <p:sldId id="263" r:id="rId2"/>
    <p:sldId id="264" r:id="rId3"/>
    <p:sldId id="268" r:id="rId4"/>
    <p:sldId id="269" r:id="rId5"/>
    <p:sldId id="277" r:id="rId6"/>
    <p:sldId id="271" r:id="rId7"/>
    <p:sldId id="272" r:id="rId8"/>
    <p:sldId id="273" r:id="rId9"/>
    <p:sldId id="274" r:id="rId10"/>
    <p:sldId id="275" r:id="rId11"/>
    <p:sldId id="276" r:id="rId12"/>
    <p:sldId id="265" r:id="rId13"/>
  </p:sldIdLst>
  <p:sldSz cx="9144000" cy="6858000" type="screen4x3"/>
  <p:notesSz cx="7099300" cy="10234613"/>
  <p:defaultTextStyle>
    <a:defPPr>
      <a:defRPr lang="fi-FI"/>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8C8E6"/>
    <a:srgbClr val="85B2DC"/>
    <a:srgbClr val="C0BFC1"/>
    <a:srgbClr val="A6A6A8"/>
    <a:srgbClr val="CAE7B4"/>
    <a:srgbClr val="A3D47B"/>
    <a:srgbClr val="B19ACA"/>
    <a:srgbClr val="E2007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7467" autoAdjust="0"/>
    <p:restoredTop sz="94671" autoAdjust="0"/>
  </p:normalViewPr>
  <p:slideViewPr>
    <p:cSldViewPr showGuides="1">
      <p:cViewPr varScale="1">
        <p:scale>
          <a:sx n="66" d="100"/>
          <a:sy n="66" d="100"/>
        </p:scale>
        <p:origin x="-1176" y="-96"/>
      </p:cViewPr>
      <p:guideLst>
        <p:guide orient="horz" pos="4042"/>
        <p:guide orient="horz" pos="2614"/>
        <p:guide pos="340"/>
        <p:guide pos="2880"/>
      </p:guideLst>
    </p:cSldViewPr>
  </p:slideViewPr>
  <p:outlineViewPr>
    <p:cViewPr>
      <p:scale>
        <a:sx n="33" d="100"/>
        <a:sy n="33" d="100"/>
      </p:scale>
      <p:origin x="0" y="3294"/>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0"/>
            <a:ext cx="3076575" cy="511175"/>
          </a:xfrm>
          <a:prstGeom prst="rect">
            <a:avLst/>
          </a:prstGeom>
          <a:noFill/>
          <a:ln w="9525">
            <a:noFill/>
            <a:miter lim="800000"/>
            <a:headEnd/>
            <a:tailEnd/>
          </a:ln>
          <a:effectLst/>
        </p:spPr>
        <p:txBody>
          <a:bodyPr vert="horz" wrap="square" lIns="99048" tIns="49525" rIns="99048" bIns="49525" numCol="1" anchor="t" anchorCtr="0" compatLnSpc="1">
            <a:prstTxWarp prst="textNoShape">
              <a:avLst/>
            </a:prstTxWarp>
          </a:bodyPr>
          <a:lstStyle>
            <a:lvl1pPr defTabSz="990600">
              <a:defRPr sz="900"/>
            </a:lvl1pPr>
          </a:lstStyle>
          <a:p>
            <a:endParaRPr lang="fi-FI"/>
          </a:p>
        </p:txBody>
      </p:sp>
      <p:sp>
        <p:nvSpPr>
          <p:cNvPr id="7171" name="Rectangle 3"/>
          <p:cNvSpPr>
            <a:spLocks noGrp="1" noChangeArrowheads="1"/>
          </p:cNvSpPr>
          <p:nvPr>
            <p:ph type="dt" sz="quarter" idx="1"/>
          </p:nvPr>
        </p:nvSpPr>
        <p:spPr bwMode="auto">
          <a:xfrm>
            <a:off x="4021138" y="0"/>
            <a:ext cx="3076575" cy="511175"/>
          </a:xfrm>
          <a:prstGeom prst="rect">
            <a:avLst/>
          </a:prstGeom>
          <a:noFill/>
          <a:ln w="9525">
            <a:noFill/>
            <a:miter lim="800000"/>
            <a:headEnd/>
            <a:tailEnd/>
          </a:ln>
          <a:effectLst/>
        </p:spPr>
        <p:txBody>
          <a:bodyPr vert="horz" wrap="square" lIns="99048" tIns="49525" rIns="99048" bIns="49525" numCol="1" anchor="t" anchorCtr="0" compatLnSpc="1">
            <a:prstTxWarp prst="textNoShape">
              <a:avLst/>
            </a:prstTxWarp>
          </a:bodyPr>
          <a:lstStyle>
            <a:lvl1pPr algn="r" defTabSz="990600">
              <a:defRPr sz="900"/>
            </a:lvl1pPr>
          </a:lstStyle>
          <a:p>
            <a:endParaRPr lang="fi-FI"/>
          </a:p>
        </p:txBody>
      </p:sp>
      <p:sp>
        <p:nvSpPr>
          <p:cNvPr id="7172" name="Rectangle 4"/>
          <p:cNvSpPr>
            <a:spLocks noGrp="1" noChangeArrowheads="1"/>
          </p:cNvSpPr>
          <p:nvPr>
            <p:ph type="ftr" sz="quarter" idx="2"/>
          </p:nvPr>
        </p:nvSpPr>
        <p:spPr bwMode="auto">
          <a:xfrm>
            <a:off x="0" y="9721850"/>
            <a:ext cx="3076575" cy="511175"/>
          </a:xfrm>
          <a:prstGeom prst="rect">
            <a:avLst/>
          </a:prstGeom>
          <a:noFill/>
          <a:ln w="9525">
            <a:noFill/>
            <a:miter lim="800000"/>
            <a:headEnd/>
            <a:tailEnd/>
          </a:ln>
          <a:effectLst/>
        </p:spPr>
        <p:txBody>
          <a:bodyPr vert="horz" wrap="square" lIns="99048" tIns="49525" rIns="99048" bIns="49525" numCol="1" anchor="b" anchorCtr="0" compatLnSpc="1">
            <a:prstTxWarp prst="textNoShape">
              <a:avLst/>
            </a:prstTxWarp>
          </a:bodyPr>
          <a:lstStyle>
            <a:lvl1pPr defTabSz="990600">
              <a:defRPr sz="900"/>
            </a:lvl1pPr>
          </a:lstStyle>
          <a:p>
            <a:endParaRPr lang="fi-FI"/>
          </a:p>
        </p:txBody>
      </p:sp>
      <p:sp>
        <p:nvSpPr>
          <p:cNvPr id="7173" name="Rectangle 5"/>
          <p:cNvSpPr>
            <a:spLocks noGrp="1" noChangeArrowheads="1"/>
          </p:cNvSpPr>
          <p:nvPr>
            <p:ph type="sldNum" sz="quarter" idx="3"/>
          </p:nvPr>
        </p:nvSpPr>
        <p:spPr bwMode="auto">
          <a:xfrm>
            <a:off x="4021138" y="9721850"/>
            <a:ext cx="3076575" cy="511175"/>
          </a:xfrm>
          <a:prstGeom prst="rect">
            <a:avLst/>
          </a:prstGeom>
          <a:noFill/>
          <a:ln w="9525">
            <a:noFill/>
            <a:miter lim="800000"/>
            <a:headEnd/>
            <a:tailEnd/>
          </a:ln>
          <a:effectLst/>
        </p:spPr>
        <p:txBody>
          <a:bodyPr vert="horz" wrap="square" lIns="99048" tIns="49525" rIns="99048" bIns="49525" numCol="1" anchor="b" anchorCtr="0" compatLnSpc="1">
            <a:prstTxWarp prst="textNoShape">
              <a:avLst/>
            </a:prstTxWarp>
          </a:bodyPr>
          <a:lstStyle>
            <a:lvl1pPr algn="r" defTabSz="990600">
              <a:defRPr sz="900"/>
            </a:lvl1pPr>
          </a:lstStyle>
          <a:p>
            <a:fld id="{951D0073-4171-4740-BF3A-D7E7C2B1D699}" type="slidenum">
              <a:rPr lang="fi-FI"/>
              <a:pPr/>
              <a:t>‹#›</a:t>
            </a:fld>
            <a:endParaRPr lang="fi-FI"/>
          </a:p>
        </p:txBody>
      </p:sp>
    </p:spTree>
    <p:extLst>
      <p:ext uri="{BB962C8B-B14F-4D97-AF65-F5344CB8AC3E}">
        <p14:creationId xmlns:p14="http://schemas.microsoft.com/office/powerpoint/2010/main" val="333085269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3076575" cy="511175"/>
          </a:xfrm>
          <a:prstGeom prst="rect">
            <a:avLst/>
          </a:prstGeom>
          <a:noFill/>
          <a:ln w="9525">
            <a:noFill/>
            <a:miter lim="800000"/>
            <a:headEnd/>
            <a:tailEnd/>
          </a:ln>
          <a:effectLst/>
        </p:spPr>
        <p:txBody>
          <a:bodyPr vert="horz" wrap="square" lIns="99048" tIns="49525" rIns="99048" bIns="49525" numCol="1" anchor="t" anchorCtr="0" compatLnSpc="1">
            <a:prstTxWarp prst="textNoShape">
              <a:avLst/>
            </a:prstTxWarp>
          </a:bodyPr>
          <a:lstStyle>
            <a:lvl1pPr defTabSz="990600">
              <a:defRPr sz="900"/>
            </a:lvl1pPr>
          </a:lstStyle>
          <a:p>
            <a:endParaRPr lang="fi-FI"/>
          </a:p>
        </p:txBody>
      </p:sp>
      <p:sp>
        <p:nvSpPr>
          <p:cNvPr id="4099" name="Rectangle 3"/>
          <p:cNvSpPr>
            <a:spLocks noGrp="1" noChangeArrowheads="1"/>
          </p:cNvSpPr>
          <p:nvPr>
            <p:ph type="dt" idx="1"/>
          </p:nvPr>
        </p:nvSpPr>
        <p:spPr bwMode="auto">
          <a:xfrm>
            <a:off x="4021138" y="0"/>
            <a:ext cx="3076575" cy="511175"/>
          </a:xfrm>
          <a:prstGeom prst="rect">
            <a:avLst/>
          </a:prstGeom>
          <a:noFill/>
          <a:ln w="9525">
            <a:noFill/>
            <a:miter lim="800000"/>
            <a:headEnd/>
            <a:tailEnd/>
          </a:ln>
          <a:effectLst/>
        </p:spPr>
        <p:txBody>
          <a:bodyPr vert="horz" wrap="square" lIns="99048" tIns="49525" rIns="99048" bIns="49525" numCol="1" anchor="t" anchorCtr="0" compatLnSpc="1">
            <a:prstTxWarp prst="textNoShape">
              <a:avLst/>
            </a:prstTxWarp>
          </a:bodyPr>
          <a:lstStyle>
            <a:lvl1pPr algn="r" defTabSz="990600">
              <a:defRPr sz="900"/>
            </a:lvl1pPr>
          </a:lstStyle>
          <a:p>
            <a:endParaRPr lang="fi-FI"/>
          </a:p>
        </p:txBody>
      </p:sp>
      <p:sp>
        <p:nvSpPr>
          <p:cNvPr id="4100" name="Rectangle 4"/>
          <p:cNvSpPr>
            <a:spLocks noGrp="1" noRot="1" noChangeAspect="1" noChangeArrowheads="1" noTextEdit="1"/>
          </p:cNvSpPr>
          <p:nvPr>
            <p:ph type="sldImg" idx="2"/>
          </p:nvPr>
        </p:nvSpPr>
        <p:spPr bwMode="auto">
          <a:xfrm>
            <a:off x="990600" y="768350"/>
            <a:ext cx="5118100" cy="3836988"/>
          </a:xfrm>
          <a:prstGeom prst="rect">
            <a:avLst/>
          </a:prstGeom>
          <a:noFill/>
          <a:ln w="9525">
            <a:solidFill>
              <a:srgbClr val="000000"/>
            </a:solidFill>
            <a:miter lim="800000"/>
            <a:headEnd/>
            <a:tailEnd/>
          </a:ln>
          <a:effectLst/>
        </p:spPr>
      </p:sp>
      <p:sp>
        <p:nvSpPr>
          <p:cNvPr id="4101" name="Rectangle 5"/>
          <p:cNvSpPr>
            <a:spLocks noGrp="1" noChangeArrowheads="1"/>
          </p:cNvSpPr>
          <p:nvPr>
            <p:ph type="body" sz="quarter" idx="3"/>
          </p:nvPr>
        </p:nvSpPr>
        <p:spPr bwMode="auto">
          <a:xfrm>
            <a:off x="709613" y="4860925"/>
            <a:ext cx="5680075" cy="4605338"/>
          </a:xfrm>
          <a:prstGeom prst="rect">
            <a:avLst/>
          </a:prstGeom>
          <a:noFill/>
          <a:ln w="9525">
            <a:noFill/>
            <a:miter lim="800000"/>
            <a:headEnd/>
            <a:tailEnd/>
          </a:ln>
          <a:effectLst/>
        </p:spPr>
        <p:txBody>
          <a:bodyPr vert="horz" wrap="square" lIns="99048" tIns="49525" rIns="99048" bIns="49525" numCol="1" anchor="t" anchorCtr="0" compatLnSpc="1">
            <a:prstTxWarp prst="textNoShape">
              <a:avLst/>
            </a:prstTxWarp>
          </a:bodyPr>
          <a:lstStyle/>
          <a:p>
            <a:pPr lvl="0"/>
            <a:r>
              <a:rPr lang="fi-FI" smtClean="0"/>
              <a:t>Click to edit Master text styles</a:t>
            </a:r>
          </a:p>
          <a:p>
            <a:pPr lvl="1"/>
            <a:r>
              <a:rPr lang="fi-FI" smtClean="0"/>
              <a:t>Second level</a:t>
            </a:r>
          </a:p>
          <a:p>
            <a:pPr lvl="2"/>
            <a:r>
              <a:rPr lang="fi-FI" smtClean="0"/>
              <a:t>Third level</a:t>
            </a:r>
          </a:p>
          <a:p>
            <a:pPr lvl="3"/>
            <a:r>
              <a:rPr lang="fi-FI" smtClean="0"/>
              <a:t>Fourth level</a:t>
            </a:r>
          </a:p>
          <a:p>
            <a:pPr lvl="4"/>
            <a:r>
              <a:rPr lang="fi-FI" smtClean="0"/>
              <a:t>Fifth level</a:t>
            </a:r>
          </a:p>
        </p:txBody>
      </p:sp>
      <p:sp>
        <p:nvSpPr>
          <p:cNvPr id="4102" name="Rectangle 6"/>
          <p:cNvSpPr>
            <a:spLocks noGrp="1" noChangeArrowheads="1"/>
          </p:cNvSpPr>
          <p:nvPr>
            <p:ph type="ftr" sz="quarter" idx="4"/>
          </p:nvPr>
        </p:nvSpPr>
        <p:spPr bwMode="auto">
          <a:xfrm>
            <a:off x="0" y="9721850"/>
            <a:ext cx="3076575" cy="511175"/>
          </a:xfrm>
          <a:prstGeom prst="rect">
            <a:avLst/>
          </a:prstGeom>
          <a:noFill/>
          <a:ln w="9525">
            <a:noFill/>
            <a:miter lim="800000"/>
            <a:headEnd/>
            <a:tailEnd/>
          </a:ln>
          <a:effectLst/>
        </p:spPr>
        <p:txBody>
          <a:bodyPr vert="horz" wrap="square" lIns="99048" tIns="49525" rIns="99048" bIns="49525" numCol="1" anchor="b" anchorCtr="0" compatLnSpc="1">
            <a:prstTxWarp prst="textNoShape">
              <a:avLst/>
            </a:prstTxWarp>
          </a:bodyPr>
          <a:lstStyle>
            <a:lvl1pPr defTabSz="990600">
              <a:defRPr sz="900"/>
            </a:lvl1pPr>
          </a:lstStyle>
          <a:p>
            <a:endParaRPr lang="fi-FI"/>
          </a:p>
        </p:txBody>
      </p:sp>
      <p:sp>
        <p:nvSpPr>
          <p:cNvPr id="4103" name="Rectangle 7"/>
          <p:cNvSpPr>
            <a:spLocks noGrp="1" noChangeArrowheads="1"/>
          </p:cNvSpPr>
          <p:nvPr>
            <p:ph type="sldNum" sz="quarter" idx="5"/>
          </p:nvPr>
        </p:nvSpPr>
        <p:spPr bwMode="auto">
          <a:xfrm>
            <a:off x="4021138" y="9721850"/>
            <a:ext cx="3076575" cy="511175"/>
          </a:xfrm>
          <a:prstGeom prst="rect">
            <a:avLst/>
          </a:prstGeom>
          <a:noFill/>
          <a:ln w="9525">
            <a:noFill/>
            <a:miter lim="800000"/>
            <a:headEnd/>
            <a:tailEnd/>
          </a:ln>
          <a:effectLst/>
        </p:spPr>
        <p:txBody>
          <a:bodyPr vert="horz" wrap="square" lIns="99048" tIns="49525" rIns="99048" bIns="49525" numCol="1" anchor="b" anchorCtr="0" compatLnSpc="1">
            <a:prstTxWarp prst="textNoShape">
              <a:avLst/>
            </a:prstTxWarp>
          </a:bodyPr>
          <a:lstStyle>
            <a:lvl1pPr algn="r" defTabSz="990600">
              <a:defRPr sz="900"/>
            </a:lvl1pPr>
          </a:lstStyle>
          <a:p>
            <a:fld id="{FA5FCF88-723A-4626-AEF2-9A2369E914CF}" type="slidenum">
              <a:rPr lang="fi-FI"/>
              <a:pPr/>
              <a:t>‹#›</a:t>
            </a:fld>
            <a:endParaRPr lang="fi-FI"/>
          </a:p>
        </p:txBody>
      </p:sp>
    </p:spTree>
    <p:extLst>
      <p:ext uri="{BB962C8B-B14F-4D97-AF65-F5344CB8AC3E}">
        <p14:creationId xmlns:p14="http://schemas.microsoft.com/office/powerpoint/2010/main" val="4251899466"/>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92188" y="768350"/>
            <a:ext cx="5114925" cy="3836988"/>
          </a:xfrm>
        </p:spPr>
      </p:sp>
      <p:sp>
        <p:nvSpPr>
          <p:cNvPr id="3" name="Notes Placeholder 2"/>
          <p:cNvSpPr>
            <a:spLocks noGrp="1"/>
          </p:cNvSpPr>
          <p:nvPr>
            <p:ph type="body" idx="1"/>
          </p:nvPr>
        </p:nvSpPr>
        <p:spPr/>
        <p:txBody>
          <a:bodyPr/>
          <a:lstStyle/>
          <a:p>
            <a:r>
              <a:rPr lang="fi-FI" smtClean="0"/>
              <a:t>http://en.opasnet.org/w/File:BRA_of_Baltic_herring.pptx </a:t>
            </a:r>
            <a:endParaRPr lang="fi-FI"/>
          </a:p>
        </p:txBody>
      </p:sp>
      <p:sp>
        <p:nvSpPr>
          <p:cNvPr id="4" name="Slide Number Placeholder 3"/>
          <p:cNvSpPr>
            <a:spLocks noGrp="1"/>
          </p:cNvSpPr>
          <p:nvPr>
            <p:ph type="sldNum" sz="quarter" idx="10"/>
          </p:nvPr>
        </p:nvSpPr>
        <p:spPr/>
        <p:txBody>
          <a:bodyPr/>
          <a:lstStyle/>
          <a:p>
            <a:fld id="{FA5FCF88-723A-4626-AEF2-9A2369E914CF}" type="slidenum">
              <a:rPr lang="fi-FI" smtClean="0"/>
              <a:pPr/>
              <a:t>1</a:t>
            </a:fld>
            <a:endParaRPr lang="fi-FI"/>
          </a:p>
        </p:txBody>
      </p:sp>
    </p:spTree>
    <p:extLst>
      <p:ext uri="{BB962C8B-B14F-4D97-AF65-F5344CB8AC3E}">
        <p14:creationId xmlns:p14="http://schemas.microsoft.com/office/powerpoint/2010/main" val="41626487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92188" y="768350"/>
            <a:ext cx="5114925" cy="3836988"/>
          </a:xfrm>
        </p:spPr>
      </p:sp>
      <p:sp>
        <p:nvSpPr>
          <p:cNvPr id="3" name="Notes Placeholder 2"/>
          <p:cNvSpPr>
            <a:spLocks noGrp="1"/>
          </p:cNvSpPr>
          <p:nvPr>
            <p:ph type="body" idx="1"/>
          </p:nvPr>
        </p:nvSpPr>
        <p:spPr/>
        <p:txBody>
          <a:bodyPr/>
          <a:lstStyle/>
          <a:p>
            <a:r>
              <a:rPr lang="fi-FI" dirty="0" smtClean="0"/>
              <a:t>https://docs.google.com/drawings/d/1XgFfFTyBmeNtASzlMJiw2AMQ4xKnlFY6tuXv0cGLOv8/edit?usp=sharing </a:t>
            </a:r>
            <a:endParaRPr lang="fi-FI" dirty="0"/>
          </a:p>
        </p:txBody>
      </p:sp>
      <p:sp>
        <p:nvSpPr>
          <p:cNvPr id="4" name="Slide Number Placeholder 3"/>
          <p:cNvSpPr>
            <a:spLocks noGrp="1"/>
          </p:cNvSpPr>
          <p:nvPr>
            <p:ph type="sldNum" sz="quarter" idx="10"/>
          </p:nvPr>
        </p:nvSpPr>
        <p:spPr/>
        <p:txBody>
          <a:bodyPr/>
          <a:lstStyle/>
          <a:p>
            <a:fld id="{FA5FCF88-723A-4626-AEF2-9A2369E914CF}" type="slidenum">
              <a:rPr lang="fi-FI" smtClean="0"/>
              <a:pPr/>
              <a:t>5</a:t>
            </a:fld>
            <a:endParaRPr lang="fi-FI"/>
          </a:p>
        </p:txBody>
      </p:sp>
    </p:spTree>
    <p:extLst>
      <p:ext uri="{BB962C8B-B14F-4D97-AF65-F5344CB8AC3E}">
        <p14:creationId xmlns:p14="http://schemas.microsoft.com/office/powerpoint/2010/main" val="123284975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Otsikkodia">
    <p:spTree>
      <p:nvGrpSpPr>
        <p:cNvPr id="1" name=""/>
        <p:cNvGrpSpPr/>
        <p:nvPr/>
      </p:nvGrpSpPr>
      <p:grpSpPr>
        <a:xfrm>
          <a:off x="0" y="0"/>
          <a:ext cx="0" cy="0"/>
          <a:chOff x="0" y="0"/>
          <a:chExt cx="0" cy="0"/>
        </a:xfrm>
      </p:grpSpPr>
      <p:sp>
        <p:nvSpPr>
          <p:cNvPr id="15" name="Rectangle 11"/>
          <p:cNvSpPr>
            <a:spLocks noChangeArrowheads="1"/>
          </p:cNvSpPr>
          <p:nvPr userDrawn="1"/>
        </p:nvSpPr>
        <p:spPr bwMode="auto">
          <a:xfrm>
            <a:off x="0" y="6561138"/>
            <a:ext cx="9144000" cy="296862"/>
          </a:xfrm>
          <a:prstGeom prst="rect">
            <a:avLst/>
          </a:prstGeom>
          <a:solidFill>
            <a:schemeClr val="accent5"/>
          </a:solidFill>
          <a:ln w="9525">
            <a:noFill/>
            <a:miter lim="800000"/>
            <a:headEnd/>
            <a:tailEnd/>
          </a:ln>
          <a:effectLst/>
        </p:spPr>
        <p:txBody>
          <a:bodyPr wrap="none" anchor="ctr"/>
          <a:lstStyle/>
          <a:p>
            <a:endParaRPr lang="fi-FI"/>
          </a:p>
        </p:txBody>
      </p:sp>
      <p:sp>
        <p:nvSpPr>
          <p:cNvPr id="3086" name="Rectangle 14"/>
          <p:cNvSpPr>
            <a:spLocks noGrp="1" noChangeArrowheads="1"/>
          </p:cNvSpPr>
          <p:nvPr>
            <p:ph type="dt" sz="half" idx="2"/>
          </p:nvPr>
        </p:nvSpPr>
        <p:spPr/>
        <p:txBody>
          <a:bodyPr/>
          <a:lstStyle>
            <a:lvl1pPr>
              <a:defRPr/>
            </a:lvl1pPr>
          </a:lstStyle>
          <a:p>
            <a:fld id="{1EABBFBB-DF1A-4B2B-8BEE-F79AD5DC725E}" type="datetime1">
              <a:rPr lang="fi-FI"/>
              <a:pPr/>
              <a:t>18.10.2015</a:t>
            </a:fld>
            <a:endParaRPr lang="fi-FI"/>
          </a:p>
        </p:txBody>
      </p:sp>
      <p:sp>
        <p:nvSpPr>
          <p:cNvPr id="3088" name="Rectangle 16"/>
          <p:cNvSpPr>
            <a:spLocks noGrp="1" noChangeArrowheads="1"/>
          </p:cNvSpPr>
          <p:nvPr>
            <p:ph type="sldNum" sz="quarter" idx="4"/>
          </p:nvPr>
        </p:nvSpPr>
        <p:spPr/>
        <p:txBody>
          <a:bodyPr/>
          <a:lstStyle>
            <a:lvl1pPr>
              <a:defRPr/>
            </a:lvl1pPr>
          </a:lstStyle>
          <a:p>
            <a:fld id="{B4AE90ED-C1C6-472D-BC2D-035E1DA73F27}" type="slidenum">
              <a:rPr lang="fi-FI"/>
              <a:pPr/>
              <a:t>‹#›</a:t>
            </a:fld>
            <a:endParaRPr lang="fi-FI"/>
          </a:p>
        </p:txBody>
      </p:sp>
      <p:pic>
        <p:nvPicPr>
          <p:cNvPr id="12" name="Picture 11" descr="SHORT_THL_LOGO_RGB_large.jpg"/>
          <p:cNvPicPr>
            <a:picLocks noChangeAspect="1"/>
          </p:cNvPicPr>
          <p:nvPr userDrawn="1"/>
        </p:nvPicPr>
        <p:blipFill>
          <a:blip r:embed="rId2" cstate="print"/>
          <a:stretch>
            <a:fillRect/>
          </a:stretch>
        </p:blipFill>
        <p:spPr>
          <a:xfrm>
            <a:off x="3124200" y="4038600"/>
            <a:ext cx="2603500" cy="1064086"/>
          </a:xfrm>
          <a:prstGeom prst="rect">
            <a:avLst/>
          </a:prstGeom>
        </p:spPr>
      </p:pic>
      <p:sp>
        <p:nvSpPr>
          <p:cNvPr id="13" name="Rectangle 2"/>
          <p:cNvSpPr>
            <a:spLocks noChangeArrowheads="1"/>
          </p:cNvSpPr>
          <p:nvPr userDrawn="1"/>
        </p:nvSpPr>
        <p:spPr bwMode="auto">
          <a:xfrm>
            <a:off x="0" y="0"/>
            <a:ext cx="9144000" cy="3810000"/>
          </a:xfrm>
          <a:prstGeom prst="rect">
            <a:avLst/>
          </a:prstGeom>
          <a:solidFill>
            <a:schemeClr val="accent5"/>
          </a:solidFill>
          <a:ln w="9525">
            <a:noFill/>
            <a:miter lim="800000"/>
            <a:headEnd/>
            <a:tailEnd/>
          </a:ln>
          <a:effectLst/>
        </p:spPr>
        <p:txBody>
          <a:bodyPr wrap="none" anchor="ctr"/>
          <a:lstStyle/>
          <a:p>
            <a:pPr>
              <a:defRPr/>
            </a:pPr>
            <a:endParaRPr lang="fi-FI">
              <a:latin typeface="Arial" charset="0"/>
              <a:ea typeface="+mn-ea"/>
              <a:cs typeface="+mn-cs"/>
            </a:endParaRPr>
          </a:p>
        </p:txBody>
      </p:sp>
      <p:sp>
        <p:nvSpPr>
          <p:cNvPr id="3075" name="Rectangle 3"/>
          <p:cNvSpPr>
            <a:spLocks noGrp="1" noChangeArrowheads="1"/>
          </p:cNvSpPr>
          <p:nvPr>
            <p:ph type="ctrTitle"/>
          </p:nvPr>
        </p:nvSpPr>
        <p:spPr>
          <a:xfrm>
            <a:off x="468313" y="1143000"/>
            <a:ext cx="8207375" cy="1295400"/>
          </a:xfrm>
        </p:spPr>
        <p:txBody>
          <a:bodyPr/>
          <a:lstStyle>
            <a:lvl1pPr algn="ctr">
              <a:defRPr sz="3400">
                <a:solidFill>
                  <a:schemeClr val="bg1"/>
                </a:solidFill>
              </a:defRPr>
            </a:lvl1pPr>
          </a:lstStyle>
          <a:p>
            <a:r>
              <a:rPr lang="en-US" smtClean="0"/>
              <a:t>Click to edit Master title style</a:t>
            </a:r>
            <a:endParaRPr lang="fi-FI"/>
          </a:p>
        </p:txBody>
      </p:sp>
      <p:sp>
        <p:nvSpPr>
          <p:cNvPr id="3076" name="Rectangle 4"/>
          <p:cNvSpPr>
            <a:spLocks noGrp="1" noChangeArrowheads="1"/>
          </p:cNvSpPr>
          <p:nvPr>
            <p:ph type="subTitle" idx="1"/>
          </p:nvPr>
        </p:nvSpPr>
        <p:spPr>
          <a:xfrm>
            <a:off x="468313" y="2632075"/>
            <a:ext cx="8207375" cy="949325"/>
          </a:xfrm>
        </p:spPr>
        <p:txBody>
          <a:bodyPr/>
          <a:lstStyle>
            <a:lvl1pPr marL="0" indent="0" algn="ctr">
              <a:buFontTx/>
              <a:buNone/>
              <a:defRPr sz="2000">
                <a:solidFill>
                  <a:schemeClr val="bg1"/>
                </a:solidFill>
              </a:defRPr>
            </a:lvl1pPr>
          </a:lstStyle>
          <a:p>
            <a:r>
              <a:rPr lang="en-US" smtClean="0"/>
              <a:t>Click to edit Master subtitle style</a:t>
            </a:r>
            <a:endParaRPr lang="fi-FI" dirty="0"/>
          </a:p>
        </p:txBody>
      </p:sp>
      <p:sp>
        <p:nvSpPr>
          <p:cNvPr id="14" name="Rectangle 5"/>
          <p:cNvSpPr>
            <a:spLocks noGrp="1" noChangeArrowheads="1"/>
          </p:cNvSpPr>
          <p:nvPr>
            <p:ph type="ftr" sz="quarter" idx="3"/>
          </p:nvPr>
        </p:nvSpPr>
        <p:spPr bwMode="auto">
          <a:xfrm>
            <a:off x="1547813" y="6597650"/>
            <a:ext cx="6048375" cy="2159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a:defRPr sz="1000" b="1" spc="20" baseline="0">
                <a:solidFill>
                  <a:schemeClr val="bg1"/>
                </a:solidFill>
              </a:defRPr>
            </a:lvl1pPr>
          </a:lstStyle>
          <a:p>
            <a:r>
              <a:rPr lang="fi-FI" dirty="0" smtClean="0"/>
              <a:t>Esityksen nimi / Tekijä</a:t>
            </a:r>
            <a:endParaRPr lang="fi-FI" dirty="0"/>
          </a:p>
        </p:txBody>
      </p:sp>
      <p:pic>
        <p:nvPicPr>
          <p:cNvPr id="19" name="Picture 14" descr="THL_KV_LOGO_PPT.JPG"/>
          <p:cNvPicPr>
            <a:picLocks noChangeAspect="1"/>
          </p:cNvPicPr>
          <p:nvPr userDrawn="1"/>
        </p:nvPicPr>
        <p:blipFill>
          <a:blip r:embed="rId3" cstate="print"/>
          <a:stretch>
            <a:fillRect/>
          </a:stretch>
        </p:blipFill>
        <p:spPr>
          <a:xfrm>
            <a:off x="2209800" y="5226679"/>
            <a:ext cx="4572000" cy="225853"/>
          </a:xfrm>
          <a:prstGeom prst="rect">
            <a:avLst/>
          </a:prstGeom>
        </p:spPr>
      </p:pic>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Tyhjä1">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7E48DE38-50E3-425B-ACDF-4AC9E2443813}" type="datetime1">
              <a:rPr lang="fi-FI"/>
              <a:pPr/>
              <a:t>18.10.2015</a:t>
            </a:fld>
            <a:endParaRPr lang="fi-FI"/>
          </a:p>
        </p:txBody>
      </p:sp>
      <p:sp>
        <p:nvSpPr>
          <p:cNvPr id="3" name="Footer Placeholder 2"/>
          <p:cNvSpPr>
            <a:spLocks noGrp="1"/>
          </p:cNvSpPr>
          <p:nvPr>
            <p:ph type="ftr" sz="quarter" idx="11"/>
          </p:nvPr>
        </p:nvSpPr>
        <p:spPr/>
        <p:txBody>
          <a:bodyPr/>
          <a:lstStyle>
            <a:lvl1pPr>
              <a:defRPr/>
            </a:lvl1pPr>
          </a:lstStyle>
          <a:p>
            <a:r>
              <a:rPr lang="fi-FI"/>
              <a:t>Esityksen nimi / Tekijä</a:t>
            </a:r>
          </a:p>
        </p:txBody>
      </p:sp>
      <p:sp>
        <p:nvSpPr>
          <p:cNvPr id="4" name="Slide Number Placeholder 3"/>
          <p:cNvSpPr>
            <a:spLocks noGrp="1"/>
          </p:cNvSpPr>
          <p:nvPr>
            <p:ph type="sldNum" sz="quarter" idx="12"/>
          </p:nvPr>
        </p:nvSpPr>
        <p:spPr/>
        <p:txBody>
          <a:bodyPr/>
          <a:lstStyle>
            <a:lvl1pPr>
              <a:defRPr/>
            </a:lvl1pPr>
          </a:lstStyle>
          <a:p>
            <a:fld id="{FC18B681-2CC6-44B1-93C6-7D39F9444A47}" type="slidenum">
              <a:rPr lang="fi-FI"/>
              <a:pPr/>
              <a:t>‹#›</a:t>
            </a:fld>
            <a:endParaRPr lang="fi-FI"/>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Tyhjä2">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Väliotsikkodia">
    <p:spTree>
      <p:nvGrpSpPr>
        <p:cNvPr id="1" name=""/>
        <p:cNvGrpSpPr/>
        <p:nvPr/>
      </p:nvGrpSpPr>
      <p:grpSpPr>
        <a:xfrm>
          <a:off x="0" y="0"/>
          <a:ext cx="0" cy="0"/>
          <a:chOff x="0" y="0"/>
          <a:chExt cx="0" cy="0"/>
        </a:xfrm>
      </p:grpSpPr>
      <p:sp>
        <p:nvSpPr>
          <p:cNvPr id="2" name="Otsikko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fi-FI"/>
          </a:p>
        </p:txBody>
      </p:sp>
      <p:sp>
        <p:nvSpPr>
          <p:cNvPr id="3" name="Tekstin paikkamerkki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Päivämäärän paikkamerkki 3"/>
          <p:cNvSpPr>
            <a:spLocks noGrp="1"/>
          </p:cNvSpPr>
          <p:nvPr>
            <p:ph type="dt" sz="half" idx="10"/>
          </p:nvPr>
        </p:nvSpPr>
        <p:spPr/>
        <p:txBody>
          <a:bodyPr/>
          <a:lstStyle/>
          <a:p>
            <a:fld id="{56C2B6BC-04DE-4967-975B-F51AD218A551}" type="datetimeFigureOut">
              <a:rPr lang="fi-FI" smtClean="0"/>
              <a:pPr/>
              <a:t>18.10.2015</a:t>
            </a:fld>
            <a:endParaRPr lang="fi-FI"/>
          </a:p>
        </p:txBody>
      </p:sp>
      <p:sp>
        <p:nvSpPr>
          <p:cNvPr id="6" name="Dian numeron paikkamerkki 5"/>
          <p:cNvSpPr>
            <a:spLocks noGrp="1"/>
          </p:cNvSpPr>
          <p:nvPr>
            <p:ph type="sldNum" sz="quarter" idx="12"/>
          </p:nvPr>
        </p:nvSpPr>
        <p:spPr/>
        <p:txBody>
          <a:bodyPr/>
          <a:lstStyle/>
          <a:p>
            <a:fld id="{4397BD22-0332-4DBC-B8EE-8AB1909EAC6C}" type="slidenum">
              <a:rPr lang="fi-FI" smtClean="0"/>
              <a:pPr/>
              <a:t>‹#›</a:t>
            </a:fld>
            <a:endParaRPr lang="fi-FI"/>
          </a:p>
        </p:txBody>
      </p:sp>
      <p:sp>
        <p:nvSpPr>
          <p:cNvPr id="7" name="Rectangle 5"/>
          <p:cNvSpPr>
            <a:spLocks noGrp="1" noChangeArrowheads="1"/>
          </p:cNvSpPr>
          <p:nvPr>
            <p:ph type="ftr" sz="quarter" idx="3"/>
          </p:nvPr>
        </p:nvSpPr>
        <p:spPr bwMode="auto">
          <a:xfrm>
            <a:off x="1547813" y="6597650"/>
            <a:ext cx="6048375" cy="2159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a:defRPr sz="1000" b="1" spc="20" baseline="0">
                <a:solidFill>
                  <a:schemeClr val="bg1"/>
                </a:solidFill>
              </a:defRPr>
            </a:lvl1pPr>
          </a:lstStyle>
          <a:p>
            <a:r>
              <a:rPr lang="fi-FI" dirty="0" smtClean="0"/>
              <a:t>Esityksen nimi / Tekijä</a:t>
            </a:r>
            <a:endParaRPr lang="fi-FI"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i-FI"/>
          </a:p>
        </p:txBody>
      </p:sp>
      <p:sp>
        <p:nvSpPr>
          <p:cNvPr id="3" name="Content Placeholder 2"/>
          <p:cNvSpPr>
            <a:spLocks noGrp="1"/>
          </p:cNvSpPr>
          <p:nvPr>
            <p:ph idx="1"/>
          </p:nvPr>
        </p:nvSpPr>
        <p:spPr/>
        <p:txBody>
          <a:bodyPr/>
          <a:lstStyle>
            <a:lvl2pPr marL="625475" indent="-265113">
              <a:defRPr/>
            </a:lvl2pPr>
            <a:lvl3pPr marL="900113" indent="-274638">
              <a:defRPr/>
            </a:lvl3pPr>
            <a:lvl4pPr marL="1165225" indent="-265113">
              <a:defRPr/>
            </a:lvl4pPr>
            <a:lvl5pPr marL="1346200" indent="-180975">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4" name="Date Placeholder 3"/>
          <p:cNvSpPr>
            <a:spLocks noGrp="1"/>
          </p:cNvSpPr>
          <p:nvPr>
            <p:ph type="dt" sz="half" idx="10"/>
          </p:nvPr>
        </p:nvSpPr>
        <p:spPr/>
        <p:txBody>
          <a:bodyPr/>
          <a:lstStyle>
            <a:lvl1pPr>
              <a:defRPr/>
            </a:lvl1pPr>
          </a:lstStyle>
          <a:p>
            <a:fld id="{4B135896-443F-4544-B6F1-7517F77824BF}" type="datetime1">
              <a:rPr lang="fi-FI"/>
              <a:pPr/>
              <a:t>18.10.2015</a:t>
            </a:fld>
            <a:endParaRPr lang="fi-FI"/>
          </a:p>
        </p:txBody>
      </p:sp>
      <p:sp>
        <p:nvSpPr>
          <p:cNvPr id="5" name="Footer Placeholder 4"/>
          <p:cNvSpPr>
            <a:spLocks noGrp="1"/>
          </p:cNvSpPr>
          <p:nvPr>
            <p:ph type="ftr" sz="quarter" idx="11"/>
          </p:nvPr>
        </p:nvSpPr>
        <p:spPr/>
        <p:txBody>
          <a:bodyPr/>
          <a:lstStyle>
            <a:lvl1pPr>
              <a:defRPr sz="1200"/>
            </a:lvl1pPr>
          </a:lstStyle>
          <a:p>
            <a:r>
              <a:rPr lang="fi-FI" smtClean="0"/>
              <a:t>http://en.opasnet.org/w/Herring / Jouni Tuomisto</a:t>
            </a:r>
            <a:endParaRPr lang="fi-FI" dirty="0"/>
          </a:p>
        </p:txBody>
      </p:sp>
      <p:sp>
        <p:nvSpPr>
          <p:cNvPr id="6" name="Slide Number Placeholder 5"/>
          <p:cNvSpPr>
            <a:spLocks noGrp="1"/>
          </p:cNvSpPr>
          <p:nvPr>
            <p:ph type="sldNum" sz="quarter" idx="12"/>
          </p:nvPr>
        </p:nvSpPr>
        <p:spPr/>
        <p:txBody>
          <a:bodyPr/>
          <a:lstStyle>
            <a:lvl1pPr>
              <a:defRPr/>
            </a:lvl1pPr>
          </a:lstStyle>
          <a:p>
            <a:fld id="{75C47369-19E2-4791-B101-DB9661BC3DFB}" type="slidenum">
              <a:rPr lang="fi-FI"/>
              <a:pPr/>
              <a:t>‹#›</a:t>
            </a:fld>
            <a:endParaRPr lang="fi-FI"/>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Otsikko ja sisältö_tausta">
    <p:spTree>
      <p:nvGrpSpPr>
        <p:cNvPr id="1" name=""/>
        <p:cNvGrpSpPr/>
        <p:nvPr/>
      </p:nvGrpSpPr>
      <p:grpSpPr>
        <a:xfrm>
          <a:off x="0" y="0"/>
          <a:ext cx="0" cy="0"/>
          <a:chOff x="0" y="0"/>
          <a:chExt cx="0" cy="0"/>
        </a:xfrm>
      </p:grpSpPr>
      <p:sp>
        <p:nvSpPr>
          <p:cNvPr id="7" name="Suorakulmio 6"/>
          <p:cNvSpPr/>
          <p:nvPr userDrawn="1"/>
        </p:nvSpPr>
        <p:spPr>
          <a:xfrm>
            <a:off x="251520" y="1484784"/>
            <a:ext cx="8640960" cy="4392488"/>
          </a:xfrm>
          <a:prstGeom prst="rect">
            <a:avLst/>
          </a:prstGeom>
          <a:solidFill>
            <a:schemeClr val="accent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2" name="Title 1"/>
          <p:cNvSpPr>
            <a:spLocks noGrp="1"/>
          </p:cNvSpPr>
          <p:nvPr>
            <p:ph type="title"/>
          </p:nvPr>
        </p:nvSpPr>
        <p:spPr/>
        <p:txBody>
          <a:bodyPr/>
          <a:lstStyle/>
          <a:p>
            <a:r>
              <a:rPr lang="en-US" smtClean="0"/>
              <a:t>Click to edit Master title style</a:t>
            </a:r>
            <a:endParaRPr lang="fi-FI"/>
          </a:p>
        </p:txBody>
      </p:sp>
      <p:sp>
        <p:nvSpPr>
          <p:cNvPr id="3" name="Content Placeholder 2"/>
          <p:cNvSpPr>
            <a:spLocks noGrp="1"/>
          </p:cNvSpPr>
          <p:nvPr>
            <p:ph idx="1"/>
          </p:nvPr>
        </p:nvSpPr>
        <p:spPr>
          <a:xfrm>
            <a:off x="457200" y="1620000"/>
            <a:ext cx="8218488" cy="4068000"/>
          </a:xfrm>
        </p:spPr>
        <p:txBody>
          <a:bodyPr/>
          <a:lstStyle>
            <a:lvl2pPr marL="625475" indent="-265113">
              <a:defRPr/>
            </a:lvl2pPr>
            <a:lvl3pPr marL="900113" indent="-274638">
              <a:defRPr/>
            </a:lvl3pPr>
            <a:lvl4pPr marL="1165225" indent="-265113">
              <a:defRPr/>
            </a:lvl4pPr>
            <a:lvl5pPr marL="1346200" indent="-180975">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dirty="0"/>
          </a:p>
        </p:txBody>
      </p:sp>
      <p:sp>
        <p:nvSpPr>
          <p:cNvPr id="4" name="Date Placeholder 3"/>
          <p:cNvSpPr>
            <a:spLocks noGrp="1"/>
          </p:cNvSpPr>
          <p:nvPr>
            <p:ph type="dt" sz="half" idx="10"/>
          </p:nvPr>
        </p:nvSpPr>
        <p:spPr/>
        <p:txBody>
          <a:bodyPr/>
          <a:lstStyle>
            <a:lvl1pPr>
              <a:defRPr/>
            </a:lvl1pPr>
          </a:lstStyle>
          <a:p>
            <a:fld id="{4B135896-443F-4544-B6F1-7517F77824BF}" type="datetime1">
              <a:rPr lang="fi-FI"/>
              <a:pPr/>
              <a:t>18.10.2015</a:t>
            </a:fld>
            <a:endParaRPr lang="fi-FI"/>
          </a:p>
        </p:txBody>
      </p:sp>
      <p:sp>
        <p:nvSpPr>
          <p:cNvPr id="5" name="Footer Placeholder 4"/>
          <p:cNvSpPr>
            <a:spLocks noGrp="1"/>
          </p:cNvSpPr>
          <p:nvPr>
            <p:ph type="ftr" sz="quarter" idx="11"/>
          </p:nvPr>
        </p:nvSpPr>
        <p:spPr/>
        <p:txBody>
          <a:bodyPr/>
          <a:lstStyle>
            <a:lvl1pPr>
              <a:defRPr/>
            </a:lvl1pPr>
          </a:lstStyle>
          <a:p>
            <a:r>
              <a:rPr lang="fi-FI"/>
              <a:t>Esityksen nimi / Tekijä</a:t>
            </a:r>
          </a:p>
        </p:txBody>
      </p:sp>
      <p:sp>
        <p:nvSpPr>
          <p:cNvPr id="6" name="Slide Number Placeholder 5"/>
          <p:cNvSpPr>
            <a:spLocks noGrp="1"/>
          </p:cNvSpPr>
          <p:nvPr>
            <p:ph type="sldNum" sz="quarter" idx="12"/>
          </p:nvPr>
        </p:nvSpPr>
        <p:spPr/>
        <p:txBody>
          <a:bodyPr/>
          <a:lstStyle>
            <a:lvl1pPr>
              <a:defRPr/>
            </a:lvl1pPr>
          </a:lstStyle>
          <a:p>
            <a:fld id="{75C47369-19E2-4791-B101-DB9661BC3DFB}" type="slidenum">
              <a:rPr lang="fi-FI"/>
              <a:pPr/>
              <a:t>‹#›</a:t>
            </a:fld>
            <a:endParaRPr lang="fi-FI"/>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i-FI"/>
          </a:p>
        </p:txBody>
      </p:sp>
      <p:sp>
        <p:nvSpPr>
          <p:cNvPr id="3" name="Content Placeholder 2"/>
          <p:cNvSpPr>
            <a:spLocks noGrp="1"/>
          </p:cNvSpPr>
          <p:nvPr>
            <p:ph sz="half" idx="1"/>
          </p:nvPr>
        </p:nvSpPr>
        <p:spPr>
          <a:xfrm>
            <a:off x="457200" y="1484313"/>
            <a:ext cx="4032250" cy="4392612"/>
          </a:xfrm>
        </p:spPr>
        <p:txBody>
          <a:bodyPr/>
          <a:lstStyle>
            <a:lvl1pPr>
              <a:defRPr sz="2200"/>
            </a:lvl1pPr>
            <a:lvl2pPr marL="625475" indent="-265113">
              <a:defRPr sz="2000"/>
            </a:lvl2pPr>
            <a:lvl3pPr marL="900113" indent="-274638">
              <a:defRPr sz="1800"/>
            </a:lvl3pPr>
            <a:lvl4pPr marL="1165225" indent="-265113">
              <a:defRPr sz="1600"/>
            </a:lvl4pPr>
            <a:lvl5pPr marL="1430338" indent="-265113">
              <a:defRPr sz="16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4" name="Content Placeholder 3"/>
          <p:cNvSpPr>
            <a:spLocks noGrp="1"/>
          </p:cNvSpPr>
          <p:nvPr>
            <p:ph sz="half" idx="2"/>
          </p:nvPr>
        </p:nvSpPr>
        <p:spPr>
          <a:xfrm>
            <a:off x="4641850" y="1484313"/>
            <a:ext cx="4033838" cy="4392612"/>
          </a:xfrm>
        </p:spPr>
        <p:txBody>
          <a:bodyPr/>
          <a:lstStyle>
            <a:lvl1pPr>
              <a:defRPr sz="22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5" name="Date Placeholder 4"/>
          <p:cNvSpPr>
            <a:spLocks noGrp="1"/>
          </p:cNvSpPr>
          <p:nvPr>
            <p:ph type="dt" sz="half" idx="10"/>
          </p:nvPr>
        </p:nvSpPr>
        <p:spPr/>
        <p:txBody>
          <a:bodyPr/>
          <a:lstStyle>
            <a:lvl1pPr>
              <a:defRPr/>
            </a:lvl1pPr>
          </a:lstStyle>
          <a:p>
            <a:fld id="{0410C5BB-0625-4D6C-B50B-E59D43538913}" type="datetime1">
              <a:rPr lang="fi-FI"/>
              <a:pPr/>
              <a:t>18.10.2015</a:t>
            </a:fld>
            <a:endParaRPr lang="fi-FI"/>
          </a:p>
        </p:txBody>
      </p:sp>
      <p:sp>
        <p:nvSpPr>
          <p:cNvPr id="6" name="Footer Placeholder 5"/>
          <p:cNvSpPr>
            <a:spLocks noGrp="1"/>
          </p:cNvSpPr>
          <p:nvPr>
            <p:ph type="ftr" sz="quarter" idx="11"/>
          </p:nvPr>
        </p:nvSpPr>
        <p:spPr/>
        <p:txBody>
          <a:bodyPr/>
          <a:lstStyle>
            <a:lvl1pPr>
              <a:defRPr/>
            </a:lvl1pPr>
          </a:lstStyle>
          <a:p>
            <a:r>
              <a:rPr lang="fi-FI"/>
              <a:t>Esityksen nimi / Tekijä</a:t>
            </a:r>
          </a:p>
        </p:txBody>
      </p:sp>
      <p:sp>
        <p:nvSpPr>
          <p:cNvPr id="7" name="Slide Number Placeholder 6"/>
          <p:cNvSpPr>
            <a:spLocks noGrp="1"/>
          </p:cNvSpPr>
          <p:nvPr>
            <p:ph type="sldNum" sz="quarter" idx="12"/>
          </p:nvPr>
        </p:nvSpPr>
        <p:spPr/>
        <p:txBody>
          <a:bodyPr/>
          <a:lstStyle>
            <a:lvl1pPr>
              <a:defRPr/>
            </a:lvl1pPr>
          </a:lstStyle>
          <a:p>
            <a:fld id="{3BFA7374-414B-4D0D-9853-A8432DB7984A}" type="slidenum">
              <a:rPr lang="fi-FI"/>
              <a:pPr/>
              <a:t>‹#›</a:t>
            </a:fld>
            <a:endParaRPr lang="fi-FI"/>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Kaksi sisältökohdetta_tausta">
    <p:spTree>
      <p:nvGrpSpPr>
        <p:cNvPr id="1" name=""/>
        <p:cNvGrpSpPr/>
        <p:nvPr/>
      </p:nvGrpSpPr>
      <p:grpSpPr>
        <a:xfrm>
          <a:off x="0" y="0"/>
          <a:ext cx="0" cy="0"/>
          <a:chOff x="0" y="0"/>
          <a:chExt cx="0" cy="0"/>
        </a:xfrm>
      </p:grpSpPr>
      <p:sp>
        <p:nvSpPr>
          <p:cNvPr id="8" name="Suorakulmio 7"/>
          <p:cNvSpPr/>
          <p:nvPr userDrawn="1"/>
        </p:nvSpPr>
        <p:spPr>
          <a:xfrm>
            <a:off x="251520" y="1484784"/>
            <a:ext cx="8640960" cy="4392488"/>
          </a:xfrm>
          <a:prstGeom prst="rect">
            <a:avLst/>
          </a:prstGeom>
          <a:solidFill>
            <a:schemeClr val="accent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2" name="Title 1"/>
          <p:cNvSpPr>
            <a:spLocks noGrp="1"/>
          </p:cNvSpPr>
          <p:nvPr>
            <p:ph type="title"/>
          </p:nvPr>
        </p:nvSpPr>
        <p:spPr/>
        <p:txBody>
          <a:bodyPr/>
          <a:lstStyle/>
          <a:p>
            <a:r>
              <a:rPr lang="en-US" smtClean="0"/>
              <a:t>Click to edit Master title style</a:t>
            </a:r>
            <a:endParaRPr lang="fi-FI"/>
          </a:p>
        </p:txBody>
      </p:sp>
      <p:sp>
        <p:nvSpPr>
          <p:cNvPr id="3" name="Content Placeholder 2"/>
          <p:cNvSpPr>
            <a:spLocks noGrp="1"/>
          </p:cNvSpPr>
          <p:nvPr>
            <p:ph sz="half" idx="1"/>
          </p:nvPr>
        </p:nvSpPr>
        <p:spPr>
          <a:xfrm>
            <a:off x="457200" y="1620000"/>
            <a:ext cx="4032250" cy="4068000"/>
          </a:xfrm>
        </p:spPr>
        <p:txBody>
          <a:bodyPr/>
          <a:lstStyle>
            <a:lvl1pPr>
              <a:defRPr sz="2200"/>
            </a:lvl1pPr>
            <a:lvl2pPr marL="625475" indent="-265113">
              <a:defRPr sz="2000"/>
            </a:lvl2pPr>
            <a:lvl3pPr marL="900113" indent="-274638">
              <a:defRPr sz="1800"/>
            </a:lvl3pPr>
            <a:lvl4pPr marL="1165225" indent="-265113">
              <a:defRPr sz="1600"/>
            </a:lvl4pPr>
            <a:lvl5pPr marL="1430338" indent="-265113">
              <a:defRPr sz="16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4" name="Content Placeholder 3"/>
          <p:cNvSpPr>
            <a:spLocks noGrp="1"/>
          </p:cNvSpPr>
          <p:nvPr>
            <p:ph sz="half" idx="2"/>
          </p:nvPr>
        </p:nvSpPr>
        <p:spPr>
          <a:xfrm>
            <a:off x="4641850" y="1620000"/>
            <a:ext cx="4033838" cy="4068000"/>
          </a:xfrm>
        </p:spPr>
        <p:txBody>
          <a:bodyPr/>
          <a:lstStyle>
            <a:lvl1pPr>
              <a:defRPr sz="22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5" name="Date Placeholder 4"/>
          <p:cNvSpPr>
            <a:spLocks noGrp="1"/>
          </p:cNvSpPr>
          <p:nvPr>
            <p:ph type="dt" sz="half" idx="10"/>
          </p:nvPr>
        </p:nvSpPr>
        <p:spPr/>
        <p:txBody>
          <a:bodyPr/>
          <a:lstStyle>
            <a:lvl1pPr>
              <a:defRPr/>
            </a:lvl1pPr>
          </a:lstStyle>
          <a:p>
            <a:fld id="{0410C5BB-0625-4D6C-B50B-E59D43538913}" type="datetime1">
              <a:rPr lang="fi-FI"/>
              <a:pPr/>
              <a:t>18.10.2015</a:t>
            </a:fld>
            <a:endParaRPr lang="fi-FI"/>
          </a:p>
        </p:txBody>
      </p:sp>
      <p:sp>
        <p:nvSpPr>
          <p:cNvPr id="6" name="Footer Placeholder 5"/>
          <p:cNvSpPr>
            <a:spLocks noGrp="1"/>
          </p:cNvSpPr>
          <p:nvPr>
            <p:ph type="ftr" sz="quarter" idx="11"/>
          </p:nvPr>
        </p:nvSpPr>
        <p:spPr/>
        <p:txBody>
          <a:bodyPr/>
          <a:lstStyle>
            <a:lvl1pPr>
              <a:defRPr/>
            </a:lvl1pPr>
          </a:lstStyle>
          <a:p>
            <a:r>
              <a:rPr lang="fi-FI"/>
              <a:t>Esityksen nimi / Tekijä</a:t>
            </a:r>
          </a:p>
        </p:txBody>
      </p:sp>
      <p:sp>
        <p:nvSpPr>
          <p:cNvPr id="7" name="Slide Number Placeholder 6"/>
          <p:cNvSpPr>
            <a:spLocks noGrp="1"/>
          </p:cNvSpPr>
          <p:nvPr>
            <p:ph type="sldNum" sz="quarter" idx="12"/>
          </p:nvPr>
        </p:nvSpPr>
        <p:spPr/>
        <p:txBody>
          <a:bodyPr/>
          <a:lstStyle>
            <a:lvl1pPr>
              <a:defRPr/>
            </a:lvl1pPr>
          </a:lstStyle>
          <a:p>
            <a:fld id="{3BFA7374-414B-4D0D-9853-A8432DB7984A}" type="slidenum">
              <a:rPr lang="fi-FI"/>
              <a:pPr/>
              <a:t>‹#›</a:t>
            </a:fld>
            <a:endParaRPr lang="fi-FI"/>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fi-FI"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7" name="Date Placeholder 6"/>
          <p:cNvSpPr>
            <a:spLocks noGrp="1"/>
          </p:cNvSpPr>
          <p:nvPr>
            <p:ph type="dt" sz="half" idx="10"/>
          </p:nvPr>
        </p:nvSpPr>
        <p:spPr/>
        <p:txBody>
          <a:bodyPr/>
          <a:lstStyle>
            <a:lvl1pPr>
              <a:defRPr/>
            </a:lvl1pPr>
          </a:lstStyle>
          <a:p>
            <a:fld id="{E520F32F-4D5B-4D47-9A01-B27431B02251}" type="datetime1">
              <a:rPr lang="fi-FI"/>
              <a:pPr/>
              <a:t>18.10.2015</a:t>
            </a:fld>
            <a:endParaRPr lang="fi-FI"/>
          </a:p>
        </p:txBody>
      </p:sp>
      <p:sp>
        <p:nvSpPr>
          <p:cNvPr id="8" name="Footer Placeholder 7"/>
          <p:cNvSpPr>
            <a:spLocks noGrp="1"/>
          </p:cNvSpPr>
          <p:nvPr>
            <p:ph type="ftr" sz="quarter" idx="11"/>
          </p:nvPr>
        </p:nvSpPr>
        <p:spPr/>
        <p:txBody>
          <a:bodyPr/>
          <a:lstStyle>
            <a:lvl1pPr>
              <a:defRPr/>
            </a:lvl1pPr>
          </a:lstStyle>
          <a:p>
            <a:r>
              <a:rPr lang="fi-FI"/>
              <a:t>Esityksen nimi / Tekijä</a:t>
            </a:r>
          </a:p>
        </p:txBody>
      </p:sp>
      <p:sp>
        <p:nvSpPr>
          <p:cNvPr id="9" name="Slide Number Placeholder 8"/>
          <p:cNvSpPr>
            <a:spLocks noGrp="1"/>
          </p:cNvSpPr>
          <p:nvPr>
            <p:ph type="sldNum" sz="quarter" idx="12"/>
          </p:nvPr>
        </p:nvSpPr>
        <p:spPr/>
        <p:txBody>
          <a:bodyPr/>
          <a:lstStyle>
            <a:lvl1pPr>
              <a:defRPr/>
            </a:lvl1pPr>
          </a:lstStyle>
          <a:p>
            <a:fld id="{CC54174A-68A3-4748-9195-F5D2476522EF}" type="slidenum">
              <a:rPr lang="fi-FI"/>
              <a:pPr/>
              <a:t>‹#›</a:t>
            </a:fld>
            <a:endParaRPr lang="fi-FI"/>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i-FI"/>
          </a:p>
        </p:txBody>
      </p:sp>
      <p:sp>
        <p:nvSpPr>
          <p:cNvPr id="3" name="Date Placeholder 2"/>
          <p:cNvSpPr>
            <a:spLocks noGrp="1"/>
          </p:cNvSpPr>
          <p:nvPr>
            <p:ph type="dt" sz="half" idx="10"/>
          </p:nvPr>
        </p:nvSpPr>
        <p:spPr/>
        <p:txBody>
          <a:bodyPr/>
          <a:lstStyle>
            <a:lvl1pPr>
              <a:defRPr/>
            </a:lvl1pPr>
          </a:lstStyle>
          <a:p>
            <a:fld id="{A11752E5-19AD-4F6D-B50A-9D98F21736A0}" type="datetime1">
              <a:rPr lang="fi-FI"/>
              <a:pPr/>
              <a:t>18.10.2015</a:t>
            </a:fld>
            <a:endParaRPr lang="fi-FI"/>
          </a:p>
        </p:txBody>
      </p:sp>
      <p:sp>
        <p:nvSpPr>
          <p:cNvPr id="4" name="Footer Placeholder 3"/>
          <p:cNvSpPr>
            <a:spLocks noGrp="1"/>
          </p:cNvSpPr>
          <p:nvPr>
            <p:ph type="ftr" sz="quarter" idx="11"/>
          </p:nvPr>
        </p:nvSpPr>
        <p:spPr/>
        <p:txBody>
          <a:bodyPr/>
          <a:lstStyle>
            <a:lvl1pPr>
              <a:defRPr/>
            </a:lvl1pPr>
          </a:lstStyle>
          <a:p>
            <a:r>
              <a:rPr lang="fi-FI"/>
              <a:t>Esityksen nimi / Tekijä</a:t>
            </a:r>
          </a:p>
        </p:txBody>
      </p:sp>
      <p:sp>
        <p:nvSpPr>
          <p:cNvPr id="5" name="Slide Number Placeholder 4"/>
          <p:cNvSpPr>
            <a:spLocks noGrp="1"/>
          </p:cNvSpPr>
          <p:nvPr>
            <p:ph type="sldNum" sz="quarter" idx="12"/>
          </p:nvPr>
        </p:nvSpPr>
        <p:spPr/>
        <p:txBody>
          <a:bodyPr/>
          <a:lstStyle>
            <a:lvl1pPr>
              <a:defRPr/>
            </a:lvl1pPr>
          </a:lstStyle>
          <a:p>
            <a:fld id="{217E04AA-1142-47DD-90A6-607B23348ECC}" type="slidenum">
              <a:rPr lang="fi-FI"/>
              <a:pPr/>
              <a:t>‹#›</a:t>
            </a:fld>
            <a:endParaRPr lang="fi-FI"/>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Vain otsikko_taust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i-FI"/>
          </a:p>
        </p:txBody>
      </p:sp>
      <p:sp>
        <p:nvSpPr>
          <p:cNvPr id="3" name="Date Placeholder 2"/>
          <p:cNvSpPr>
            <a:spLocks noGrp="1"/>
          </p:cNvSpPr>
          <p:nvPr>
            <p:ph type="dt" sz="half" idx="10"/>
          </p:nvPr>
        </p:nvSpPr>
        <p:spPr/>
        <p:txBody>
          <a:bodyPr/>
          <a:lstStyle>
            <a:lvl1pPr>
              <a:defRPr/>
            </a:lvl1pPr>
          </a:lstStyle>
          <a:p>
            <a:fld id="{A11752E5-19AD-4F6D-B50A-9D98F21736A0}" type="datetime1">
              <a:rPr lang="fi-FI"/>
              <a:pPr/>
              <a:t>18.10.2015</a:t>
            </a:fld>
            <a:endParaRPr lang="fi-FI"/>
          </a:p>
        </p:txBody>
      </p:sp>
      <p:sp>
        <p:nvSpPr>
          <p:cNvPr id="4" name="Footer Placeholder 3"/>
          <p:cNvSpPr>
            <a:spLocks noGrp="1"/>
          </p:cNvSpPr>
          <p:nvPr>
            <p:ph type="ftr" sz="quarter" idx="11"/>
          </p:nvPr>
        </p:nvSpPr>
        <p:spPr/>
        <p:txBody>
          <a:bodyPr/>
          <a:lstStyle>
            <a:lvl1pPr>
              <a:defRPr/>
            </a:lvl1pPr>
          </a:lstStyle>
          <a:p>
            <a:r>
              <a:rPr lang="fi-FI"/>
              <a:t>Esityksen nimi / Tekijä</a:t>
            </a:r>
          </a:p>
        </p:txBody>
      </p:sp>
      <p:sp>
        <p:nvSpPr>
          <p:cNvPr id="5" name="Slide Number Placeholder 4"/>
          <p:cNvSpPr>
            <a:spLocks noGrp="1"/>
          </p:cNvSpPr>
          <p:nvPr>
            <p:ph type="sldNum" sz="quarter" idx="12"/>
          </p:nvPr>
        </p:nvSpPr>
        <p:spPr/>
        <p:txBody>
          <a:bodyPr/>
          <a:lstStyle>
            <a:lvl1pPr>
              <a:defRPr/>
            </a:lvl1pPr>
          </a:lstStyle>
          <a:p>
            <a:fld id="{217E04AA-1142-47DD-90A6-607B23348ECC}" type="slidenum">
              <a:rPr lang="fi-FI"/>
              <a:pPr/>
              <a:t>‹#›</a:t>
            </a:fld>
            <a:endParaRPr lang="fi-FI"/>
          </a:p>
        </p:txBody>
      </p:sp>
      <p:sp>
        <p:nvSpPr>
          <p:cNvPr id="6" name="Suorakulmio 5"/>
          <p:cNvSpPr/>
          <p:nvPr userDrawn="1"/>
        </p:nvSpPr>
        <p:spPr>
          <a:xfrm>
            <a:off x="251520" y="1484784"/>
            <a:ext cx="8640960" cy="4392488"/>
          </a:xfrm>
          <a:prstGeom prst="rect">
            <a:avLst/>
          </a:prstGeom>
          <a:solidFill>
            <a:schemeClr val="accent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5" name="Rectangle 11"/>
          <p:cNvSpPr>
            <a:spLocks noChangeArrowheads="1"/>
          </p:cNvSpPr>
          <p:nvPr/>
        </p:nvSpPr>
        <p:spPr bwMode="auto">
          <a:xfrm>
            <a:off x="0" y="6561138"/>
            <a:ext cx="9144000" cy="296862"/>
          </a:xfrm>
          <a:prstGeom prst="rect">
            <a:avLst/>
          </a:prstGeom>
          <a:solidFill>
            <a:schemeClr val="accent5"/>
          </a:solidFill>
          <a:ln w="9525">
            <a:noFill/>
            <a:miter lim="800000"/>
            <a:headEnd/>
            <a:tailEnd/>
          </a:ln>
          <a:effectLst/>
        </p:spPr>
        <p:txBody>
          <a:bodyPr wrap="none" anchor="ctr"/>
          <a:lstStyle/>
          <a:p>
            <a:endParaRPr lang="fi-FI" dirty="0"/>
          </a:p>
        </p:txBody>
      </p:sp>
      <p:sp>
        <p:nvSpPr>
          <p:cNvPr id="1026" name="Rectangle 2"/>
          <p:cNvSpPr>
            <a:spLocks noGrp="1" noChangeArrowheads="1"/>
          </p:cNvSpPr>
          <p:nvPr>
            <p:ph type="title"/>
          </p:nvPr>
        </p:nvSpPr>
        <p:spPr bwMode="auto">
          <a:xfrm>
            <a:off x="468313" y="260350"/>
            <a:ext cx="8207375" cy="10080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fi-FI" dirty="0" smtClean="0"/>
              <a:t>Muokkaa </a:t>
            </a:r>
            <a:r>
              <a:rPr lang="fi-FI" dirty="0" err="1" smtClean="0"/>
              <a:t>perustyyl</a:t>
            </a:r>
            <a:r>
              <a:rPr lang="fi-FI" dirty="0" smtClean="0"/>
              <a:t>. </a:t>
            </a:r>
            <a:r>
              <a:rPr lang="fi-FI" dirty="0" err="1" smtClean="0"/>
              <a:t>napsautt</a:t>
            </a:r>
            <a:r>
              <a:rPr lang="fi-FI" dirty="0" smtClean="0"/>
              <a:t>.</a:t>
            </a:r>
          </a:p>
        </p:txBody>
      </p:sp>
      <p:sp>
        <p:nvSpPr>
          <p:cNvPr id="1027" name="Rectangle 3"/>
          <p:cNvSpPr>
            <a:spLocks noGrp="1" noChangeArrowheads="1"/>
          </p:cNvSpPr>
          <p:nvPr>
            <p:ph type="body" idx="1"/>
          </p:nvPr>
        </p:nvSpPr>
        <p:spPr bwMode="auto">
          <a:xfrm>
            <a:off x="457200" y="1484313"/>
            <a:ext cx="8218488" cy="43926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p>
        </p:txBody>
      </p:sp>
      <p:sp>
        <p:nvSpPr>
          <p:cNvPr id="1028" name="Rectangle 4"/>
          <p:cNvSpPr>
            <a:spLocks noGrp="1" noChangeArrowheads="1"/>
          </p:cNvSpPr>
          <p:nvPr>
            <p:ph type="dt" sz="half" idx="2"/>
          </p:nvPr>
        </p:nvSpPr>
        <p:spPr bwMode="auto">
          <a:xfrm>
            <a:off x="457200" y="6589713"/>
            <a:ext cx="1090613" cy="22383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defRPr sz="1000" b="1" spc="30" baseline="0">
                <a:solidFill>
                  <a:schemeClr val="bg1"/>
                </a:solidFill>
              </a:defRPr>
            </a:lvl1pPr>
          </a:lstStyle>
          <a:p>
            <a:fld id="{F8883D5A-7385-4269-9D87-04BF44B6FBC3}" type="datetime1">
              <a:rPr lang="fi-FI" smtClean="0"/>
              <a:pPr/>
              <a:t>18.10.2015</a:t>
            </a:fld>
            <a:endParaRPr lang="fi-FI" dirty="0"/>
          </a:p>
        </p:txBody>
      </p:sp>
      <p:sp>
        <p:nvSpPr>
          <p:cNvPr id="1029" name="Rectangle 5"/>
          <p:cNvSpPr>
            <a:spLocks noGrp="1" noChangeArrowheads="1"/>
          </p:cNvSpPr>
          <p:nvPr>
            <p:ph type="ftr" sz="quarter" idx="3"/>
          </p:nvPr>
        </p:nvSpPr>
        <p:spPr bwMode="auto">
          <a:xfrm>
            <a:off x="1547813" y="6597650"/>
            <a:ext cx="6048375" cy="2159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a:defRPr sz="1200" b="1" spc="20" baseline="0">
                <a:solidFill>
                  <a:schemeClr val="bg1"/>
                </a:solidFill>
              </a:defRPr>
            </a:lvl1pPr>
          </a:lstStyle>
          <a:p>
            <a:r>
              <a:rPr lang="fi-FI" smtClean="0"/>
              <a:t>http://en.opasnet.org/w/Herring / Jouni Tuomisto</a:t>
            </a:r>
            <a:endParaRPr lang="fi-FI" dirty="0"/>
          </a:p>
        </p:txBody>
      </p:sp>
      <p:sp>
        <p:nvSpPr>
          <p:cNvPr id="1030" name="Rectangle 6"/>
          <p:cNvSpPr>
            <a:spLocks noGrp="1" noChangeArrowheads="1"/>
          </p:cNvSpPr>
          <p:nvPr>
            <p:ph type="sldNum" sz="quarter" idx="4"/>
          </p:nvPr>
        </p:nvSpPr>
        <p:spPr bwMode="auto">
          <a:xfrm>
            <a:off x="7596188" y="6597650"/>
            <a:ext cx="1079500" cy="2159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r">
              <a:defRPr sz="1000" b="1" spc="30" baseline="0">
                <a:solidFill>
                  <a:schemeClr val="bg1"/>
                </a:solidFill>
              </a:defRPr>
            </a:lvl1pPr>
          </a:lstStyle>
          <a:p>
            <a:fld id="{D28B6E41-5D14-4BD8-B322-AC61B067EABD}" type="slidenum">
              <a:rPr lang="fi-FI" smtClean="0"/>
              <a:pPr/>
              <a:t>‹#›</a:t>
            </a:fld>
            <a:endParaRPr lang="fi-FI" dirty="0"/>
          </a:p>
        </p:txBody>
      </p:sp>
      <p:pic>
        <p:nvPicPr>
          <p:cNvPr id="12" name="Picture 11" descr="SHORT_THL_LOGO_WEB_186x80px.jpg"/>
          <p:cNvPicPr>
            <a:picLocks noChangeAspect="1"/>
          </p:cNvPicPr>
          <p:nvPr/>
        </p:nvPicPr>
        <p:blipFill>
          <a:blip r:embed="rId13" cstate="print"/>
          <a:srcRect t="9687" b="12813"/>
          <a:stretch>
            <a:fillRect/>
          </a:stretch>
        </p:blipFill>
        <p:spPr>
          <a:xfrm>
            <a:off x="152400" y="5994398"/>
            <a:ext cx="1524000" cy="508000"/>
          </a:xfrm>
          <a:prstGeom prst="rect">
            <a:avLst/>
          </a:prstGeom>
        </p:spPr>
      </p:pic>
      <p:pic>
        <p:nvPicPr>
          <p:cNvPr id="14" name="Picture 12" descr="THL_KV_LOGO_PPT.JPG"/>
          <p:cNvPicPr>
            <a:picLocks noChangeAspect="1"/>
          </p:cNvPicPr>
          <p:nvPr/>
        </p:nvPicPr>
        <p:blipFill>
          <a:blip r:embed="rId14" cstate="print"/>
          <a:stretch>
            <a:fillRect/>
          </a:stretch>
        </p:blipFill>
        <p:spPr>
          <a:xfrm>
            <a:off x="4368801" y="6273801"/>
            <a:ext cx="4572000" cy="225853"/>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60" r:id="rId2"/>
    <p:sldLayoutId id="2147483650" r:id="rId3"/>
    <p:sldLayoutId id="2147483656" r:id="rId4"/>
    <p:sldLayoutId id="2147483652" r:id="rId5"/>
    <p:sldLayoutId id="2147483658" r:id="rId6"/>
    <p:sldLayoutId id="2147483653" r:id="rId7"/>
    <p:sldLayoutId id="2147483654" r:id="rId8"/>
    <p:sldLayoutId id="2147483659" r:id="rId9"/>
    <p:sldLayoutId id="2147483655" r:id="rId10"/>
    <p:sldLayoutId id="2147483657" r:id="rId11"/>
  </p:sldLayoutIdLst>
  <p:timing>
    <p:tnLst>
      <p:par>
        <p:cTn id="1" dur="indefinite" restart="never" nodeType="tmRoot"/>
      </p:par>
    </p:tnLst>
  </p:timing>
  <p:hf hdr="0"/>
  <p:txStyles>
    <p:titleStyle>
      <a:lvl1pPr algn="l" rtl="0" eaLnBrk="1" fontAlgn="base" hangingPunct="1">
        <a:lnSpc>
          <a:spcPct val="85000"/>
        </a:lnSpc>
        <a:spcBef>
          <a:spcPct val="0"/>
        </a:spcBef>
        <a:spcAft>
          <a:spcPct val="0"/>
        </a:spcAft>
        <a:defRPr sz="2800" b="1">
          <a:solidFill>
            <a:schemeClr val="accent1"/>
          </a:solidFill>
          <a:latin typeface="+mj-lt"/>
          <a:ea typeface="+mj-ea"/>
          <a:cs typeface="+mj-cs"/>
        </a:defRPr>
      </a:lvl1pPr>
      <a:lvl2pPr algn="l" rtl="0" eaLnBrk="1" fontAlgn="base" hangingPunct="1">
        <a:lnSpc>
          <a:spcPct val="85000"/>
        </a:lnSpc>
        <a:spcBef>
          <a:spcPct val="0"/>
        </a:spcBef>
        <a:spcAft>
          <a:spcPct val="0"/>
        </a:spcAft>
        <a:defRPr sz="3400" b="1">
          <a:solidFill>
            <a:schemeClr val="accent1"/>
          </a:solidFill>
          <a:latin typeface="Arial" charset="0"/>
        </a:defRPr>
      </a:lvl2pPr>
      <a:lvl3pPr algn="l" rtl="0" eaLnBrk="1" fontAlgn="base" hangingPunct="1">
        <a:lnSpc>
          <a:spcPct val="85000"/>
        </a:lnSpc>
        <a:spcBef>
          <a:spcPct val="0"/>
        </a:spcBef>
        <a:spcAft>
          <a:spcPct val="0"/>
        </a:spcAft>
        <a:defRPr sz="3400" b="1">
          <a:solidFill>
            <a:schemeClr val="accent1"/>
          </a:solidFill>
          <a:latin typeface="Arial" charset="0"/>
        </a:defRPr>
      </a:lvl3pPr>
      <a:lvl4pPr algn="l" rtl="0" eaLnBrk="1" fontAlgn="base" hangingPunct="1">
        <a:lnSpc>
          <a:spcPct val="85000"/>
        </a:lnSpc>
        <a:spcBef>
          <a:spcPct val="0"/>
        </a:spcBef>
        <a:spcAft>
          <a:spcPct val="0"/>
        </a:spcAft>
        <a:defRPr sz="3400" b="1">
          <a:solidFill>
            <a:schemeClr val="accent1"/>
          </a:solidFill>
          <a:latin typeface="Arial" charset="0"/>
        </a:defRPr>
      </a:lvl4pPr>
      <a:lvl5pPr algn="l" rtl="0" eaLnBrk="1" fontAlgn="base" hangingPunct="1">
        <a:lnSpc>
          <a:spcPct val="85000"/>
        </a:lnSpc>
        <a:spcBef>
          <a:spcPct val="0"/>
        </a:spcBef>
        <a:spcAft>
          <a:spcPct val="0"/>
        </a:spcAft>
        <a:defRPr sz="3400" b="1">
          <a:solidFill>
            <a:schemeClr val="accent1"/>
          </a:solidFill>
          <a:latin typeface="Arial" charset="0"/>
        </a:defRPr>
      </a:lvl5pPr>
      <a:lvl6pPr marL="457200" algn="l" rtl="0" eaLnBrk="1" fontAlgn="base" hangingPunct="1">
        <a:lnSpc>
          <a:spcPct val="85000"/>
        </a:lnSpc>
        <a:spcBef>
          <a:spcPct val="0"/>
        </a:spcBef>
        <a:spcAft>
          <a:spcPct val="0"/>
        </a:spcAft>
        <a:defRPr sz="3400" b="1">
          <a:solidFill>
            <a:schemeClr val="accent1"/>
          </a:solidFill>
          <a:latin typeface="Arial" charset="0"/>
        </a:defRPr>
      </a:lvl6pPr>
      <a:lvl7pPr marL="914400" algn="l" rtl="0" eaLnBrk="1" fontAlgn="base" hangingPunct="1">
        <a:lnSpc>
          <a:spcPct val="85000"/>
        </a:lnSpc>
        <a:spcBef>
          <a:spcPct val="0"/>
        </a:spcBef>
        <a:spcAft>
          <a:spcPct val="0"/>
        </a:spcAft>
        <a:defRPr sz="3400" b="1">
          <a:solidFill>
            <a:schemeClr val="accent1"/>
          </a:solidFill>
          <a:latin typeface="Arial" charset="0"/>
        </a:defRPr>
      </a:lvl7pPr>
      <a:lvl8pPr marL="1371600" algn="l" rtl="0" eaLnBrk="1" fontAlgn="base" hangingPunct="1">
        <a:lnSpc>
          <a:spcPct val="85000"/>
        </a:lnSpc>
        <a:spcBef>
          <a:spcPct val="0"/>
        </a:spcBef>
        <a:spcAft>
          <a:spcPct val="0"/>
        </a:spcAft>
        <a:defRPr sz="3400" b="1">
          <a:solidFill>
            <a:schemeClr val="accent1"/>
          </a:solidFill>
          <a:latin typeface="Arial" charset="0"/>
        </a:defRPr>
      </a:lvl8pPr>
      <a:lvl9pPr marL="1828800" algn="l" rtl="0" eaLnBrk="1" fontAlgn="base" hangingPunct="1">
        <a:lnSpc>
          <a:spcPct val="85000"/>
        </a:lnSpc>
        <a:spcBef>
          <a:spcPct val="0"/>
        </a:spcBef>
        <a:spcAft>
          <a:spcPct val="0"/>
        </a:spcAft>
        <a:defRPr sz="3400" b="1">
          <a:solidFill>
            <a:schemeClr val="accent1"/>
          </a:solidFill>
          <a:latin typeface="Arial" charset="0"/>
        </a:defRPr>
      </a:lvl9pPr>
    </p:titleStyle>
    <p:bodyStyle>
      <a:lvl1pPr marL="357188" indent="-357188" algn="l" rtl="0" eaLnBrk="1" fontAlgn="base" hangingPunct="1">
        <a:lnSpc>
          <a:spcPct val="95000"/>
        </a:lnSpc>
        <a:spcBef>
          <a:spcPts val="900"/>
        </a:spcBef>
        <a:spcAft>
          <a:spcPct val="0"/>
        </a:spcAft>
        <a:buClr>
          <a:schemeClr val="accent1"/>
        </a:buClr>
        <a:buChar char="•"/>
        <a:defRPr sz="2200">
          <a:solidFill>
            <a:schemeClr val="tx1"/>
          </a:solidFill>
          <a:latin typeface="+mn-lt"/>
          <a:ea typeface="+mn-ea"/>
          <a:cs typeface="+mn-cs"/>
        </a:defRPr>
      </a:lvl1pPr>
      <a:lvl2pPr marL="625475" indent="-265113" algn="l" rtl="0" eaLnBrk="1" fontAlgn="base" hangingPunct="1">
        <a:lnSpc>
          <a:spcPct val="95000"/>
        </a:lnSpc>
        <a:spcBef>
          <a:spcPts val="600"/>
        </a:spcBef>
        <a:spcAft>
          <a:spcPct val="0"/>
        </a:spcAft>
        <a:buChar char="–"/>
        <a:defRPr sz="2000">
          <a:solidFill>
            <a:schemeClr val="tx1"/>
          </a:solidFill>
          <a:latin typeface="+mn-lt"/>
        </a:defRPr>
      </a:lvl2pPr>
      <a:lvl3pPr marL="900113" indent="-274638" algn="l" rtl="0" eaLnBrk="1" fontAlgn="base" hangingPunct="1">
        <a:lnSpc>
          <a:spcPct val="95000"/>
        </a:lnSpc>
        <a:spcBef>
          <a:spcPts val="540"/>
        </a:spcBef>
        <a:spcAft>
          <a:spcPct val="0"/>
        </a:spcAft>
        <a:buClr>
          <a:schemeClr val="accent1"/>
        </a:buClr>
        <a:buChar char="•"/>
        <a:defRPr sz="1800">
          <a:solidFill>
            <a:schemeClr val="tx1"/>
          </a:solidFill>
          <a:latin typeface="+mn-lt"/>
        </a:defRPr>
      </a:lvl3pPr>
      <a:lvl4pPr marL="1165225" indent="-265113" algn="l" rtl="0" eaLnBrk="1" fontAlgn="base" hangingPunct="1">
        <a:lnSpc>
          <a:spcPct val="95000"/>
        </a:lnSpc>
        <a:spcBef>
          <a:spcPts val="540"/>
        </a:spcBef>
        <a:spcAft>
          <a:spcPct val="0"/>
        </a:spcAft>
        <a:buChar char="–"/>
        <a:defRPr sz="1800">
          <a:solidFill>
            <a:schemeClr val="tx1"/>
          </a:solidFill>
          <a:latin typeface="+mn-lt"/>
        </a:defRPr>
      </a:lvl4pPr>
      <a:lvl5pPr marL="1430338" indent="-265113" algn="l" rtl="0" eaLnBrk="1" fontAlgn="base" hangingPunct="1">
        <a:lnSpc>
          <a:spcPct val="95000"/>
        </a:lnSpc>
        <a:spcBef>
          <a:spcPts val="540"/>
        </a:spcBef>
        <a:spcAft>
          <a:spcPct val="0"/>
        </a:spcAft>
        <a:buChar char="»"/>
        <a:defRPr sz="1800">
          <a:solidFill>
            <a:schemeClr val="tx1"/>
          </a:solidFill>
          <a:latin typeface="+mn-lt"/>
        </a:defRPr>
      </a:lvl5pPr>
      <a:lvl6pPr marL="2608263" indent="-265113" algn="l" rtl="0" eaLnBrk="1" fontAlgn="base" hangingPunct="1">
        <a:lnSpc>
          <a:spcPct val="85000"/>
        </a:lnSpc>
        <a:spcBef>
          <a:spcPct val="25000"/>
        </a:spcBef>
        <a:spcAft>
          <a:spcPct val="0"/>
        </a:spcAft>
        <a:buChar char="»"/>
        <a:defRPr sz="2200">
          <a:solidFill>
            <a:schemeClr val="tx1"/>
          </a:solidFill>
          <a:latin typeface="+mn-lt"/>
        </a:defRPr>
      </a:lvl6pPr>
      <a:lvl7pPr marL="3065463" indent="-265113" algn="l" rtl="0" eaLnBrk="1" fontAlgn="base" hangingPunct="1">
        <a:lnSpc>
          <a:spcPct val="85000"/>
        </a:lnSpc>
        <a:spcBef>
          <a:spcPct val="25000"/>
        </a:spcBef>
        <a:spcAft>
          <a:spcPct val="0"/>
        </a:spcAft>
        <a:buChar char="»"/>
        <a:defRPr sz="2200">
          <a:solidFill>
            <a:schemeClr val="tx1"/>
          </a:solidFill>
          <a:latin typeface="+mn-lt"/>
        </a:defRPr>
      </a:lvl7pPr>
      <a:lvl8pPr marL="3522663" indent="-265113" algn="l" rtl="0" eaLnBrk="1" fontAlgn="base" hangingPunct="1">
        <a:lnSpc>
          <a:spcPct val="85000"/>
        </a:lnSpc>
        <a:spcBef>
          <a:spcPct val="25000"/>
        </a:spcBef>
        <a:spcAft>
          <a:spcPct val="0"/>
        </a:spcAft>
        <a:buChar char="»"/>
        <a:defRPr sz="2200">
          <a:solidFill>
            <a:schemeClr val="tx1"/>
          </a:solidFill>
          <a:latin typeface="+mn-lt"/>
        </a:defRPr>
      </a:lvl8pPr>
      <a:lvl9pPr marL="3979863" indent="-265113" algn="l" rtl="0" eaLnBrk="1" fontAlgn="base" hangingPunct="1">
        <a:lnSpc>
          <a:spcPct val="85000"/>
        </a:lnSpc>
        <a:spcBef>
          <a:spcPct val="25000"/>
        </a:spcBef>
        <a:spcAft>
          <a:spcPct val="0"/>
        </a:spcAft>
        <a:buChar char="»"/>
        <a:defRPr sz="22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hyperlink" Target="http://en.opasnet.org/w/Herring" TargetMode="Externa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äivämäärän paikkamerkki 3"/>
          <p:cNvSpPr>
            <a:spLocks noGrp="1"/>
          </p:cNvSpPr>
          <p:nvPr>
            <p:ph type="dt" sz="half" idx="2"/>
          </p:nvPr>
        </p:nvSpPr>
        <p:spPr/>
        <p:txBody>
          <a:bodyPr/>
          <a:lstStyle/>
          <a:p>
            <a:fld id="{06CE68FF-8E34-4F85-818D-CEA12CA39FD0}" type="datetime1">
              <a:rPr lang="fi-FI" smtClean="0"/>
              <a:pPr/>
              <a:t>19.10.2015</a:t>
            </a:fld>
            <a:endParaRPr lang="fi-FI"/>
          </a:p>
        </p:txBody>
      </p:sp>
      <p:sp>
        <p:nvSpPr>
          <p:cNvPr id="5" name="Dian numeron paikkamerkki 4"/>
          <p:cNvSpPr>
            <a:spLocks noGrp="1"/>
          </p:cNvSpPr>
          <p:nvPr>
            <p:ph type="sldNum" sz="quarter" idx="4"/>
          </p:nvPr>
        </p:nvSpPr>
        <p:spPr/>
        <p:txBody>
          <a:bodyPr/>
          <a:lstStyle/>
          <a:p>
            <a:fld id="{4397BD22-0332-4DBC-B8EE-8AB1909EAC6C}" type="slidenum">
              <a:rPr lang="fi-FI" smtClean="0"/>
              <a:pPr/>
              <a:t>1</a:t>
            </a:fld>
            <a:endParaRPr lang="fi-FI"/>
          </a:p>
        </p:txBody>
      </p:sp>
      <p:sp>
        <p:nvSpPr>
          <p:cNvPr id="7" name="Otsikko 6"/>
          <p:cNvSpPr>
            <a:spLocks noGrp="1"/>
          </p:cNvSpPr>
          <p:nvPr>
            <p:ph type="ctrTitle"/>
          </p:nvPr>
        </p:nvSpPr>
        <p:spPr/>
        <p:txBody>
          <a:bodyPr/>
          <a:lstStyle/>
          <a:p>
            <a:r>
              <a:rPr lang="en-US" dirty="0"/>
              <a:t>Fish Consumption and Dioxin Exposure: Age-Specific Benefit-Risk Analysis of Baltic Herring</a:t>
            </a:r>
            <a:endParaRPr lang="fi-FI" dirty="0"/>
          </a:p>
        </p:txBody>
      </p:sp>
      <p:sp>
        <p:nvSpPr>
          <p:cNvPr id="8" name="Alaotsikko 7"/>
          <p:cNvSpPr>
            <a:spLocks noGrp="1"/>
          </p:cNvSpPr>
          <p:nvPr>
            <p:ph type="subTitle" idx="1"/>
          </p:nvPr>
        </p:nvSpPr>
        <p:spPr/>
        <p:txBody>
          <a:bodyPr/>
          <a:lstStyle/>
          <a:p>
            <a:r>
              <a:rPr lang="fi-FI" dirty="0" smtClean="0"/>
              <a:t>Jouni Tuomisto</a:t>
            </a:r>
          </a:p>
          <a:p>
            <a:r>
              <a:rPr lang="fi-FI" dirty="0" smtClean="0"/>
              <a:t>THL, </a:t>
            </a:r>
            <a:r>
              <a:rPr lang="fi-FI" dirty="0" err="1" smtClean="0"/>
              <a:t>Impact</a:t>
            </a:r>
            <a:r>
              <a:rPr lang="fi-FI" dirty="0" smtClean="0"/>
              <a:t> </a:t>
            </a:r>
            <a:r>
              <a:rPr lang="fi-FI" dirty="0" err="1"/>
              <a:t>A</a:t>
            </a:r>
            <a:r>
              <a:rPr lang="fi-FI" dirty="0" err="1" smtClean="0"/>
              <a:t>ssessment</a:t>
            </a:r>
            <a:r>
              <a:rPr lang="fi-FI" dirty="0" smtClean="0"/>
              <a:t> </a:t>
            </a:r>
            <a:r>
              <a:rPr lang="fi-FI" dirty="0" err="1" smtClean="0"/>
              <a:t>Unit</a:t>
            </a:r>
            <a:r>
              <a:rPr lang="fi-FI" dirty="0" smtClean="0"/>
              <a:t>, Kuopio</a:t>
            </a:r>
            <a:endParaRPr lang="fi-FI" dirty="0"/>
          </a:p>
        </p:txBody>
      </p:sp>
      <p:pic>
        <p:nvPicPr>
          <p:cNvPr id="9" name="Picture 7" descr="ylabanneri_7.jpg"/>
          <p:cNvPicPr>
            <a:picLocks noChangeAspect="1"/>
          </p:cNvPicPr>
          <p:nvPr/>
        </p:nvPicPr>
        <p:blipFill>
          <a:blip r:embed="rId3" cstate="print"/>
          <a:stretch>
            <a:fillRect/>
          </a:stretch>
        </p:blipFill>
        <p:spPr>
          <a:xfrm>
            <a:off x="0" y="5777976"/>
            <a:ext cx="9144000" cy="784220"/>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Health </a:t>
            </a:r>
            <a:r>
              <a:rPr lang="fi-FI" dirty="0" err="1" smtClean="0"/>
              <a:t>impacts</a:t>
            </a:r>
            <a:r>
              <a:rPr lang="fi-FI" dirty="0" smtClean="0"/>
              <a:t> of </a:t>
            </a:r>
            <a:r>
              <a:rPr lang="fi-FI" dirty="0" err="1" smtClean="0"/>
              <a:t>Baltic</a:t>
            </a:r>
            <a:r>
              <a:rPr lang="fi-FI" dirty="0" smtClean="0"/>
              <a:t> </a:t>
            </a:r>
            <a:r>
              <a:rPr lang="fi-FI" dirty="0" err="1" smtClean="0"/>
              <a:t>herring</a:t>
            </a:r>
            <a:endParaRPr lang="fi-FI" dirty="0"/>
          </a:p>
        </p:txBody>
      </p:sp>
      <p:sp>
        <p:nvSpPr>
          <p:cNvPr id="3" name="Content Placeholder 2"/>
          <p:cNvSpPr>
            <a:spLocks noGrp="1"/>
          </p:cNvSpPr>
          <p:nvPr>
            <p:ph idx="1"/>
          </p:nvPr>
        </p:nvSpPr>
        <p:spPr/>
        <p:txBody>
          <a:bodyPr/>
          <a:lstStyle/>
          <a:p>
            <a:endParaRPr lang="fi-FI"/>
          </a:p>
        </p:txBody>
      </p:sp>
      <p:sp>
        <p:nvSpPr>
          <p:cNvPr id="4" name="Date Placeholder 3"/>
          <p:cNvSpPr>
            <a:spLocks noGrp="1"/>
          </p:cNvSpPr>
          <p:nvPr>
            <p:ph type="dt" sz="half" idx="10"/>
          </p:nvPr>
        </p:nvSpPr>
        <p:spPr/>
        <p:txBody>
          <a:bodyPr/>
          <a:lstStyle/>
          <a:p>
            <a:fld id="{4B135896-443F-4544-B6F1-7517F77824BF}" type="datetime1">
              <a:rPr lang="fi-FI" smtClean="0"/>
              <a:pPr/>
              <a:t>19.10.2015</a:t>
            </a:fld>
            <a:endParaRPr lang="fi-FI"/>
          </a:p>
        </p:txBody>
      </p:sp>
      <p:sp>
        <p:nvSpPr>
          <p:cNvPr id="6" name="Slide Number Placeholder 5"/>
          <p:cNvSpPr>
            <a:spLocks noGrp="1"/>
          </p:cNvSpPr>
          <p:nvPr>
            <p:ph type="sldNum" sz="quarter" idx="12"/>
          </p:nvPr>
        </p:nvSpPr>
        <p:spPr/>
        <p:txBody>
          <a:bodyPr/>
          <a:lstStyle/>
          <a:p>
            <a:fld id="{75C47369-19E2-4791-B101-DB9661BC3DFB}" type="slidenum">
              <a:rPr lang="fi-FI" smtClean="0"/>
              <a:pPr/>
              <a:t>10</a:t>
            </a:fld>
            <a:endParaRPr lang="fi-FI"/>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764704"/>
            <a:ext cx="9144000" cy="483484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Footer Placeholder 4"/>
          <p:cNvSpPr>
            <a:spLocks noGrp="1"/>
          </p:cNvSpPr>
          <p:nvPr>
            <p:ph type="ftr" sz="quarter" idx="11"/>
          </p:nvPr>
        </p:nvSpPr>
        <p:spPr>
          <a:xfrm>
            <a:off x="1547813" y="6597650"/>
            <a:ext cx="6048375" cy="215900"/>
          </a:xfrm>
        </p:spPr>
        <p:txBody>
          <a:bodyPr/>
          <a:lstStyle/>
          <a:p>
            <a:r>
              <a:rPr lang="fi-FI" dirty="0" smtClean="0"/>
              <a:t>http://en.opasnet.org/w/Herring / Jouni Tuomisto</a:t>
            </a:r>
            <a:endParaRPr lang="fi-FI" dirty="0"/>
          </a:p>
        </p:txBody>
      </p:sp>
    </p:spTree>
    <p:extLst>
      <p:ext uri="{BB962C8B-B14F-4D97-AF65-F5344CB8AC3E}">
        <p14:creationId xmlns:p14="http://schemas.microsoft.com/office/powerpoint/2010/main" val="297498870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err="1" smtClean="0"/>
              <a:t>Conclusions</a:t>
            </a:r>
            <a:endParaRPr lang="fi-FI" dirty="0"/>
          </a:p>
        </p:txBody>
      </p:sp>
      <p:sp>
        <p:nvSpPr>
          <p:cNvPr id="3" name="Content Placeholder 2"/>
          <p:cNvSpPr>
            <a:spLocks noGrp="1"/>
          </p:cNvSpPr>
          <p:nvPr>
            <p:ph idx="1"/>
          </p:nvPr>
        </p:nvSpPr>
        <p:spPr/>
        <p:txBody>
          <a:bodyPr/>
          <a:lstStyle/>
          <a:p>
            <a:r>
              <a:rPr lang="fi-FI" dirty="0" smtClean="0"/>
              <a:t>For </a:t>
            </a:r>
            <a:r>
              <a:rPr lang="fi-FI" dirty="0" err="1" smtClean="0"/>
              <a:t>most</a:t>
            </a:r>
            <a:r>
              <a:rPr lang="fi-FI" dirty="0" smtClean="0"/>
              <a:t> </a:t>
            </a:r>
            <a:r>
              <a:rPr lang="fi-FI" dirty="0" err="1" smtClean="0"/>
              <a:t>age</a:t>
            </a:r>
            <a:r>
              <a:rPr lang="fi-FI" dirty="0" smtClean="0"/>
              <a:t> </a:t>
            </a:r>
            <a:r>
              <a:rPr lang="fi-FI" dirty="0" err="1" smtClean="0"/>
              <a:t>groups</a:t>
            </a:r>
            <a:r>
              <a:rPr lang="fi-FI" dirty="0" smtClean="0"/>
              <a:t>, </a:t>
            </a:r>
            <a:r>
              <a:rPr lang="fi-FI" dirty="0" err="1" smtClean="0"/>
              <a:t>Baltic</a:t>
            </a:r>
            <a:r>
              <a:rPr lang="fi-FI" dirty="0" smtClean="0"/>
              <a:t> </a:t>
            </a:r>
            <a:r>
              <a:rPr lang="fi-FI" dirty="0" err="1" smtClean="0"/>
              <a:t>herring</a:t>
            </a:r>
            <a:r>
              <a:rPr lang="fi-FI" dirty="0" smtClean="0"/>
              <a:t> is </a:t>
            </a:r>
            <a:r>
              <a:rPr lang="fi-FI" dirty="0" err="1" smtClean="0"/>
              <a:t>safe</a:t>
            </a:r>
            <a:r>
              <a:rPr lang="fi-FI" dirty="0" smtClean="0"/>
              <a:t> and </a:t>
            </a:r>
            <a:r>
              <a:rPr lang="fi-FI" dirty="0" err="1" smtClean="0"/>
              <a:t>nutritious</a:t>
            </a:r>
            <a:r>
              <a:rPr lang="fi-FI" dirty="0" smtClean="0"/>
              <a:t> food.</a:t>
            </a:r>
          </a:p>
          <a:p>
            <a:r>
              <a:rPr lang="fi-FI" dirty="0" smtClean="0"/>
              <a:t>Health </a:t>
            </a:r>
            <a:r>
              <a:rPr lang="fi-FI" dirty="0" err="1" smtClean="0"/>
              <a:t>risks</a:t>
            </a:r>
            <a:r>
              <a:rPr lang="fi-FI" dirty="0" smtClean="0"/>
              <a:t> </a:t>
            </a:r>
            <a:r>
              <a:rPr lang="fi-FI" dirty="0" err="1" smtClean="0"/>
              <a:t>are</a:t>
            </a:r>
            <a:r>
              <a:rPr lang="fi-FI" dirty="0" smtClean="0"/>
              <a:t> </a:t>
            </a:r>
            <a:r>
              <a:rPr lang="fi-FI" dirty="0" err="1" smtClean="0"/>
              <a:t>small</a:t>
            </a:r>
            <a:r>
              <a:rPr lang="fi-FI" dirty="0" smtClean="0"/>
              <a:t> and </a:t>
            </a:r>
            <a:r>
              <a:rPr lang="fi-FI" dirty="0" err="1" smtClean="0"/>
              <a:t>only</a:t>
            </a:r>
            <a:r>
              <a:rPr lang="fi-FI" baseline="0" dirty="0" smtClean="0"/>
              <a:t> </a:t>
            </a:r>
            <a:r>
              <a:rPr lang="fi-FI" baseline="0" dirty="0" err="1" smtClean="0"/>
              <a:t>occur</a:t>
            </a:r>
            <a:r>
              <a:rPr lang="fi-FI" baseline="0" dirty="0" smtClean="0"/>
              <a:t> in </a:t>
            </a:r>
            <a:r>
              <a:rPr lang="fi-FI" baseline="0" dirty="0" err="1" smtClean="0"/>
              <a:t>children</a:t>
            </a:r>
            <a:r>
              <a:rPr lang="fi-FI" baseline="0" dirty="0" smtClean="0"/>
              <a:t> </a:t>
            </a:r>
            <a:r>
              <a:rPr lang="fi-FI" baseline="0" dirty="0" err="1" smtClean="0"/>
              <a:t>if</a:t>
            </a:r>
            <a:r>
              <a:rPr lang="fi-FI" baseline="0" dirty="0" smtClean="0"/>
              <a:t> </a:t>
            </a:r>
            <a:r>
              <a:rPr lang="fi-FI" baseline="0" dirty="0" err="1" smtClean="0"/>
              <a:t>mother</a:t>
            </a:r>
            <a:r>
              <a:rPr lang="fi-FI" baseline="0" dirty="0" smtClean="0"/>
              <a:t> </a:t>
            </a:r>
            <a:r>
              <a:rPr lang="fi-FI" baseline="0" dirty="0" err="1" smtClean="0"/>
              <a:t>eats</a:t>
            </a:r>
            <a:r>
              <a:rPr lang="fi-FI" baseline="0" dirty="0" smtClean="0"/>
              <a:t> a </a:t>
            </a:r>
            <a:r>
              <a:rPr lang="fi-FI" baseline="0" dirty="0" err="1" smtClean="0"/>
              <a:t>lot</a:t>
            </a:r>
            <a:r>
              <a:rPr lang="fi-FI" baseline="0" dirty="0" smtClean="0"/>
              <a:t> of </a:t>
            </a:r>
            <a:r>
              <a:rPr lang="fi-FI" baseline="0" dirty="0" err="1" smtClean="0"/>
              <a:t>Baltic</a:t>
            </a:r>
            <a:r>
              <a:rPr lang="fi-FI" baseline="0" dirty="0" smtClean="0"/>
              <a:t> </a:t>
            </a:r>
            <a:r>
              <a:rPr lang="fi-FI" baseline="0" dirty="0" err="1" smtClean="0"/>
              <a:t>herring</a:t>
            </a:r>
            <a:r>
              <a:rPr lang="fi-FI" baseline="0" dirty="0" smtClean="0"/>
              <a:t> </a:t>
            </a:r>
            <a:r>
              <a:rPr lang="fi-FI" baseline="0" dirty="0" err="1" smtClean="0"/>
              <a:t>before</a:t>
            </a:r>
            <a:r>
              <a:rPr lang="fi-FI" baseline="0" dirty="0" smtClean="0"/>
              <a:t> </a:t>
            </a:r>
            <a:r>
              <a:rPr lang="fi-FI" baseline="0" dirty="0" err="1" smtClean="0"/>
              <a:t>or</a:t>
            </a:r>
            <a:r>
              <a:rPr lang="fi-FI" baseline="0" dirty="0" smtClean="0"/>
              <a:t> </a:t>
            </a:r>
            <a:r>
              <a:rPr lang="fi-FI" baseline="0" dirty="0" err="1" smtClean="0"/>
              <a:t>during</a:t>
            </a:r>
            <a:r>
              <a:rPr lang="fi-FI" baseline="0" dirty="0" smtClean="0"/>
              <a:t> </a:t>
            </a:r>
            <a:r>
              <a:rPr lang="fi-FI" baseline="0" dirty="0" err="1" smtClean="0"/>
              <a:t>pregnancy</a:t>
            </a:r>
            <a:r>
              <a:rPr lang="fi-FI" baseline="0" dirty="0" smtClean="0"/>
              <a:t> and </a:t>
            </a:r>
            <a:r>
              <a:rPr lang="fi-FI" baseline="0" dirty="0" err="1" smtClean="0"/>
              <a:t>breast</a:t>
            </a:r>
            <a:r>
              <a:rPr lang="fi-FI" baseline="0" dirty="0" smtClean="0"/>
              <a:t> </a:t>
            </a:r>
            <a:r>
              <a:rPr lang="fi-FI" baseline="0" dirty="0" err="1" smtClean="0"/>
              <a:t>feeding</a:t>
            </a:r>
            <a:r>
              <a:rPr lang="fi-FI" baseline="0" dirty="0" smtClean="0"/>
              <a:t>.</a:t>
            </a:r>
          </a:p>
          <a:p>
            <a:r>
              <a:rPr lang="fi-FI" baseline="0" dirty="0" smtClean="0"/>
              <a:t>Negative </a:t>
            </a:r>
            <a:r>
              <a:rPr lang="fi-FI" baseline="0" dirty="0" err="1" smtClean="0"/>
              <a:t>impacts</a:t>
            </a:r>
            <a:r>
              <a:rPr lang="fi-FI" baseline="0" dirty="0" smtClean="0"/>
              <a:t> of </a:t>
            </a:r>
            <a:r>
              <a:rPr lang="fi-FI" baseline="0" dirty="0" err="1" smtClean="0"/>
              <a:t>methylmercury</a:t>
            </a:r>
            <a:r>
              <a:rPr lang="fi-FI" baseline="0" dirty="0" smtClean="0"/>
              <a:t> </a:t>
            </a:r>
            <a:r>
              <a:rPr lang="fi-FI" baseline="0" dirty="0" err="1" smtClean="0"/>
              <a:t>are</a:t>
            </a:r>
            <a:r>
              <a:rPr lang="fi-FI" baseline="0" dirty="0" smtClean="0"/>
              <a:t> </a:t>
            </a:r>
            <a:r>
              <a:rPr lang="fi-FI" baseline="0" dirty="0" err="1" smtClean="0"/>
              <a:t>clearly</a:t>
            </a:r>
            <a:r>
              <a:rPr lang="fi-FI" baseline="0" dirty="0" smtClean="0"/>
              <a:t> </a:t>
            </a:r>
            <a:r>
              <a:rPr lang="fi-FI" baseline="0" dirty="0" err="1" smtClean="0"/>
              <a:t>larger</a:t>
            </a:r>
            <a:r>
              <a:rPr lang="fi-FI" baseline="0" dirty="0" smtClean="0"/>
              <a:t> </a:t>
            </a:r>
            <a:r>
              <a:rPr lang="fi-FI" baseline="0" dirty="0" err="1" smtClean="0"/>
              <a:t>than</a:t>
            </a:r>
            <a:r>
              <a:rPr lang="fi-FI" baseline="0" dirty="0" smtClean="0"/>
              <a:t> </a:t>
            </a:r>
            <a:r>
              <a:rPr lang="fi-FI" baseline="0" dirty="0" err="1" smtClean="0"/>
              <a:t>those</a:t>
            </a:r>
            <a:r>
              <a:rPr lang="fi-FI" baseline="0" dirty="0" smtClean="0"/>
              <a:t> of </a:t>
            </a:r>
            <a:r>
              <a:rPr lang="fi-FI" baseline="0" dirty="0" err="1" smtClean="0"/>
              <a:t>dioxins</a:t>
            </a:r>
            <a:r>
              <a:rPr lang="fi-FI" baseline="0" dirty="0" smtClean="0"/>
              <a:t> and </a:t>
            </a:r>
            <a:r>
              <a:rPr lang="fi-FI" baseline="0" dirty="0" err="1" smtClean="0"/>
              <a:t>PCBs</a:t>
            </a:r>
            <a:r>
              <a:rPr lang="fi-FI" baseline="0" dirty="0" smtClean="0"/>
              <a:t>.</a:t>
            </a:r>
          </a:p>
          <a:p>
            <a:r>
              <a:rPr lang="fi-FI" dirty="0" smtClean="0"/>
              <a:t>Health </a:t>
            </a:r>
            <a:r>
              <a:rPr lang="fi-FI" dirty="0" err="1" smtClean="0"/>
              <a:t>benefits</a:t>
            </a:r>
            <a:r>
              <a:rPr lang="fi-FI" dirty="0" smtClean="0"/>
              <a:t> </a:t>
            </a:r>
            <a:r>
              <a:rPr lang="fi-FI" dirty="0" err="1" smtClean="0"/>
              <a:t>depend</a:t>
            </a:r>
            <a:r>
              <a:rPr lang="fi-FI" dirty="0" smtClean="0"/>
              <a:t> on </a:t>
            </a:r>
            <a:r>
              <a:rPr lang="fi-FI" dirty="0" err="1" smtClean="0"/>
              <a:t>other</a:t>
            </a:r>
            <a:r>
              <a:rPr lang="fi-FI" dirty="0" smtClean="0"/>
              <a:t> </a:t>
            </a:r>
            <a:r>
              <a:rPr lang="fi-FI" dirty="0" err="1" smtClean="0"/>
              <a:t>sources</a:t>
            </a:r>
            <a:r>
              <a:rPr lang="fi-FI" dirty="0" smtClean="0"/>
              <a:t> of </a:t>
            </a:r>
            <a:r>
              <a:rPr lang="fi-FI" dirty="0" err="1" smtClean="0"/>
              <a:t>nutrients</a:t>
            </a:r>
            <a:r>
              <a:rPr lang="fi-FI" dirty="0" smtClean="0"/>
              <a:t> (</a:t>
            </a:r>
            <a:r>
              <a:rPr lang="fi-FI" dirty="0" err="1" smtClean="0"/>
              <a:t>non-linear</a:t>
            </a:r>
            <a:r>
              <a:rPr lang="fi-FI" dirty="0" smtClean="0"/>
              <a:t> </a:t>
            </a:r>
            <a:r>
              <a:rPr lang="fi-FI" dirty="0" err="1" smtClean="0"/>
              <a:t>reponse</a:t>
            </a:r>
            <a:r>
              <a:rPr lang="fi-FI" dirty="0" smtClean="0"/>
              <a:t> </a:t>
            </a:r>
            <a:r>
              <a:rPr lang="fi-FI" dirty="0" err="1" smtClean="0"/>
              <a:t>functions</a:t>
            </a:r>
            <a:r>
              <a:rPr lang="fi-FI" dirty="0" smtClean="0"/>
              <a:t>).</a:t>
            </a:r>
          </a:p>
          <a:p>
            <a:r>
              <a:rPr lang="fi-FI" dirty="0" smtClean="0"/>
              <a:t>The </a:t>
            </a:r>
            <a:r>
              <a:rPr lang="fi-FI" dirty="0" err="1" smtClean="0"/>
              <a:t>health</a:t>
            </a:r>
            <a:r>
              <a:rPr lang="fi-FI" dirty="0" smtClean="0"/>
              <a:t> </a:t>
            </a:r>
            <a:r>
              <a:rPr lang="fi-FI" dirty="0" err="1" smtClean="0"/>
              <a:t>impact</a:t>
            </a:r>
            <a:r>
              <a:rPr lang="fi-FI" dirty="0" smtClean="0"/>
              <a:t> </a:t>
            </a:r>
            <a:r>
              <a:rPr lang="fi-FI" dirty="0" err="1" smtClean="0"/>
              <a:t>model</a:t>
            </a:r>
            <a:r>
              <a:rPr lang="fi-FI" dirty="0" smtClean="0"/>
              <a:t> and </a:t>
            </a:r>
            <a:r>
              <a:rPr lang="fi-FI" dirty="0" err="1" smtClean="0"/>
              <a:t>all</a:t>
            </a:r>
            <a:r>
              <a:rPr lang="fi-FI" dirty="0" smtClean="0"/>
              <a:t> data </a:t>
            </a:r>
            <a:r>
              <a:rPr lang="fi-FI" dirty="0" err="1" smtClean="0"/>
              <a:t>are</a:t>
            </a:r>
            <a:r>
              <a:rPr lang="fi-FI" dirty="0" smtClean="0"/>
              <a:t> </a:t>
            </a:r>
            <a:r>
              <a:rPr lang="fi-FI" dirty="0" err="1" smtClean="0"/>
              <a:t>freely</a:t>
            </a:r>
            <a:r>
              <a:rPr lang="fi-FI" dirty="0" smtClean="0"/>
              <a:t> </a:t>
            </a:r>
            <a:r>
              <a:rPr lang="fi-FI" dirty="0" err="1" smtClean="0"/>
              <a:t>available</a:t>
            </a:r>
            <a:r>
              <a:rPr lang="fi-FI" dirty="0" smtClean="0"/>
              <a:t> as </a:t>
            </a:r>
            <a:r>
              <a:rPr lang="fi-FI" dirty="0" err="1" smtClean="0"/>
              <a:t>knowledge</a:t>
            </a:r>
            <a:r>
              <a:rPr lang="fi-FI" dirty="0" smtClean="0"/>
              <a:t> </a:t>
            </a:r>
            <a:r>
              <a:rPr lang="fi-FI" dirty="0" err="1" smtClean="0"/>
              <a:t>crystals</a:t>
            </a:r>
            <a:r>
              <a:rPr lang="fi-FI" dirty="0" smtClean="0"/>
              <a:t> </a:t>
            </a:r>
            <a:r>
              <a:rPr lang="fi-FI" dirty="0" err="1" smtClean="0"/>
              <a:t>online</a:t>
            </a:r>
            <a:r>
              <a:rPr lang="fi-FI" dirty="0" smtClean="0"/>
              <a:t>: </a:t>
            </a:r>
            <a:r>
              <a:rPr lang="fi-FI" dirty="0" smtClean="0">
                <a:hlinkClick r:id="rId2"/>
              </a:rPr>
              <a:t>http://en.opasnet.org/w/Herring</a:t>
            </a:r>
            <a:r>
              <a:rPr lang="fi-FI" dirty="0" smtClean="0"/>
              <a:t> </a:t>
            </a:r>
            <a:endParaRPr lang="fi-FI" dirty="0"/>
          </a:p>
        </p:txBody>
      </p:sp>
      <p:sp>
        <p:nvSpPr>
          <p:cNvPr id="4" name="Date Placeholder 3"/>
          <p:cNvSpPr>
            <a:spLocks noGrp="1"/>
          </p:cNvSpPr>
          <p:nvPr>
            <p:ph type="dt" sz="half" idx="10"/>
          </p:nvPr>
        </p:nvSpPr>
        <p:spPr/>
        <p:txBody>
          <a:bodyPr/>
          <a:lstStyle/>
          <a:p>
            <a:fld id="{4B135896-443F-4544-B6F1-7517F77824BF}" type="datetime1">
              <a:rPr lang="fi-FI" smtClean="0"/>
              <a:pPr/>
              <a:t>19.10.2015</a:t>
            </a:fld>
            <a:endParaRPr lang="fi-FI"/>
          </a:p>
        </p:txBody>
      </p:sp>
      <p:sp>
        <p:nvSpPr>
          <p:cNvPr id="6" name="Slide Number Placeholder 5"/>
          <p:cNvSpPr>
            <a:spLocks noGrp="1"/>
          </p:cNvSpPr>
          <p:nvPr>
            <p:ph type="sldNum" sz="quarter" idx="12"/>
          </p:nvPr>
        </p:nvSpPr>
        <p:spPr/>
        <p:txBody>
          <a:bodyPr/>
          <a:lstStyle/>
          <a:p>
            <a:fld id="{75C47369-19E2-4791-B101-DB9661BC3DFB}" type="slidenum">
              <a:rPr lang="fi-FI" smtClean="0"/>
              <a:pPr/>
              <a:t>11</a:t>
            </a:fld>
            <a:endParaRPr lang="fi-FI"/>
          </a:p>
        </p:txBody>
      </p:sp>
      <p:sp>
        <p:nvSpPr>
          <p:cNvPr id="7" name="Footer Placeholder 4"/>
          <p:cNvSpPr txBox="1">
            <a:spLocks/>
          </p:cNvSpPr>
          <p:nvPr/>
        </p:nvSpPr>
        <p:spPr bwMode="auto">
          <a:xfrm>
            <a:off x="1728668" y="6622382"/>
            <a:ext cx="6048375" cy="2159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defPPr>
              <a:defRPr lang="fi-FI"/>
            </a:defPPr>
            <a:lvl1pPr algn="ctr" rtl="0" fontAlgn="base">
              <a:spcBef>
                <a:spcPct val="0"/>
              </a:spcBef>
              <a:spcAft>
                <a:spcPct val="0"/>
              </a:spcAft>
              <a:defRPr sz="1200" b="1" kern="1200" spc="20" baseline="0">
                <a:solidFill>
                  <a:schemeClr val="bg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r>
              <a:rPr lang="fi-FI" dirty="0" smtClean="0"/>
              <a:t>http://en.opasnet.org/w/Herring / Jouni Tuomisto</a:t>
            </a:r>
            <a:endParaRPr lang="fi-FI" dirty="0"/>
          </a:p>
        </p:txBody>
      </p:sp>
    </p:spTree>
    <p:extLst>
      <p:ext uri="{BB962C8B-B14F-4D97-AF65-F5344CB8AC3E}">
        <p14:creationId xmlns:p14="http://schemas.microsoft.com/office/powerpoint/2010/main" val="358122487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err="1" smtClean="0"/>
              <a:t>Acknowledgements</a:t>
            </a:r>
            <a:endParaRPr lang="fi-FI" dirty="0"/>
          </a:p>
        </p:txBody>
      </p:sp>
      <p:sp>
        <p:nvSpPr>
          <p:cNvPr id="3" name="Content Placeholder 2"/>
          <p:cNvSpPr>
            <a:spLocks noGrp="1"/>
          </p:cNvSpPr>
          <p:nvPr>
            <p:ph idx="1"/>
          </p:nvPr>
        </p:nvSpPr>
        <p:spPr/>
        <p:txBody>
          <a:bodyPr/>
          <a:lstStyle/>
          <a:p>
            <a:r>
              <a:rPr lang="fi-FI" dirty="0" err="1" smtClean="0"/>
              <a:t>Finnish</a:t>
            </a:r>
            <a:r>
              <a:rPr lang="fi-FI" dirty="0" smtClean="0"/>
              <a:t> Food </a:t>
            </a:r>
            <a:r>
              <a:rPr lang="fi-FI" dirty="0" err="1" smtClean="0"/>
              <a:t>Safety</a:t>
            </a:r>
            <a:r>
              <a:rPr lang="fi-FI" dirty="0" smtClean="0"/>
              <a:t> </a:t>
            </a:r>
            <a:r>
              <a:rPr lang="fi-FI" dirty="0" err="1" smtClean="0"/>
              <a:t>Authority</a:t>
            </a:r>
            <a:r>
              <a:rPr lang="fi-FI" dirty="0" smtClean="0"/>
              <a:t> (</a:t>
            </a:r>
            <a:r>
              <a:rPr lang="fi-FI" dirty="0" err="1" smtClean="0"/>
              <a:t>Evira</a:t>
            </a:r>
            <a:r>
              <a:rPr lang="fi-FI" dirty="0" smtClean="0"/>
              <a:t>)</a:t>
            </a:r>
            <a:endParaRPr lang="fi-FI" dirty="0"/>
          </a:p>
          <a:p>
            <a:pPr lvl="1"/>
            <a:r>
              <a:rPr lang="fi-FI" dirty="0"/>
              <a:t>Anja Hallikainen, Tiina Ritvanen, Mervi Rokka</a:t>
            </a:r>
          </a:p>
          <a:p>
            <a:r>
              <a:rPr lang="fi-FI" dirty="0" smtClean="0"/>
              <a:t>Natural Resources Institute Finland (</a:t>
            </a:r>
            <a:r>
              <a:rPr lang="fi-FI" dirty="0" err="1" smtClean="0"/>
              <a:t>Luke</a:t>
            </a:r>
            <a:r>
              <a:rPr lang="fi-FI" dirty="0" smtClean="0"/>
              <a:t>)</a:t>
            </a:r>
            <a:endParaRPr lang="fi-FI" dirty="0"/>
          </a:p>
          <a:p>
            <a:pPr lvl="1"/>
            <a:r>
              <a:rPr lang="fi-FI" dirty="0"/>
              <a:t>Hannu Harjunpää, Pekka J. Vuorinen</a:t>
            </a:r>
          </a:p>
          <a:p>
            <a:r>
              <a:rPr lang="fi-FI" dirty="0" smtClean="0"/>
              <a:t>National Institute for Health and </a:t>
            </a:r>
            <a:r>
              <a:rPr lang="fi-FI" dirty="0" err="1" smtClean="0"/>
              <a:t>Welfare</a:t>
            </a:r>
            <a:r>
              <a:rPr lang="fi-FI" dirty="0" smtClean="0"/>
              <a:t> (THL)</a:t>
            </a:r>
            <a:endParaRPr lang="fi-FI" dirty="0"/>
          </a:p>
          <a:p>
            <a:pPr lvl="1"/>
            <a:r>
              <a:rPr lang="fi-FI" dirty="0"/>
              <a:t>Hannu Kiviranta, Marjo Niittynen, Jouni T. Tuomisto, Anu Turunen, Sari </a:t>
            </a:r>
            <a:r>
              <a:rPr lang="fi-FI" dirty="0" smtClean="0"/>
              <a:t>Ung-Lanki, Arja Asikainen</a:t>
            </a:r>
            <a:endParaRPr lang="fi-FI" dirty="0"/>
          </a:p>
        </p:txBody>
      </p:sp>
      <p:sp>
        <p:nvSpPr>
          <p:cNvPr id="4" name="Date Placeholder 3"/>
          <p:cNvSpPr>
            <a:spLocks noGrp="1"/>
          </p:cNvSpPr>
          <p:nvPr>
            <p:ph type="dt" sz="half" idx="10"/>
          </p:nvPr>
        </p:nvSpPr>
        <p:spPr/>
        <p:txBody>
          <a:bodyPr/>
          <a:lstStyle/>
          <a:p>
            <a:fld id="{4B135896-443F-4544-B6F1-7517F77824BF}" type="datetime1">
              <a:rPr lang="fi-FI" smtClean="0"/>
              <a:pPr/>
              <a:t>18.10.2015</a:t>
            </a:fld>
            <a:endParaRPr lang="fi-FI"/>
          </a:p>
        </p:txBody>
      </p:sp>
      <p:sp>
        <p:nvSpPr>
          <p:cNvPr id="5" name="Footer Placeholder 4"/>
          <p:cNvSpPr>
            <a:spLocks noGrp="1"/>
          </p:cNvSpPr>
          <p:nvPr>
            <p:ph type="ftr" sz="quarter" idx="11"/>
          </p:nvPr>
        </p:nvSpPr>
        <p:spPr>
          <a:xfrm>
            <a:off x="1547813" y="6597476"/>
            <a:ext cx="6048375" cy="215900"/>
          </a:xfrm>
        </p:spPr>
        <p:txBody>
          <a:bodyPr/>
          <a:lstStyle/>
          <a:p>
            <a:r>
              <a:rPr lang="fi-FI" dirty="0" smtClean="0"/>
              <a:t>http://en.opasnet.org/w/Herring / Jouni Tuomisto</a:t>
            </a:r>
            <a:endParaRPr lang="fi-FI" dirty="0"/>
          </a:p>
        </p:txBody>
      </p:sp>
      <p:sp>
        <p:nvSpPr>
          <p:cNvPr id="6" name="Slide Number Placeholder 5"/>
          <p:cNvSpPr>
            <a:spLocks noGrp="1"/>
          </p:cNvSpPr>
          <p:nvPr>
            <p:ph type="sldNum" sz="quarter" idx="12"/>
          </p:nvPr>
        </p:nvSpPr>
        <p:spPr/>
        <p:txBody>
          <a:bodyPr/>
          <a:lstStyle/>
          <a:p>
            <a:fld id="{75C47369-19E2-4791-B101-DB9661BC3DFB}" type="slidenum">
              <a:rPr lang="fi-FI" smtClean="0"/>
              <a:pPr/>
              <a:t>12</a:t>
            </a:fld>
            <a:endParaRPr lang="fi-FI"/>
          </a:p>
        </p:txBody>
      </p:sp>
    </p:spTree>
    <p:extLst>
      <p:ext uri="{BB962C8B-B14F-4D97-AF65-F5344CB8AC3E}">
        <p14:creationId xmlns:p14="http://schemas.microsoft.com/office/powerpoint/2010/main" val="45208343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 name="Otsikko 6"/>
          <p:cNvSpPr>
            <a:spLocks noGrp="1"/>
          </p:cNvSpPr>
          <p:nvPr>
            <p:ph type="title"/>
          </p:nvPr>
        </p:nvSpPr>
        <p:spPr/>
        <p:txBody>
          <a:bodyPr/>
          <a:lstStyle/>
          <a:p>
            <a:r>
              <a:rPr lang="fi-FI" dirty="0" err="1" smtClean="0"/>
              <a:t>Abstract</a:t>
            </a:r>
            <a:endParaRPr lang="fi-FI" dirty="0"/>
          </a:p>
        </p:txBody>
      </p:sp>
      <p:sp>
        <p:nvSpPr>
          <p:cNvPr id="8" name="Sisällön paikkamerkki 7"/>
          <p:cNvSpPr>
            <a:spLocks noGrp="1"/>
          </p:cNvSpPr>
          <p:nvPr>
            <p:ph idx="1"/>
          </p:nvPr>
        </p:nvSpPr>
        <p:spPr/>
        <p:txBody>
          <a:bodyPr>
            <a:normAutofit fontScale="62500" lnSpcReduction="20000"/>
          </a:bodyPr>
          <a:lstStyle/>
          <a:p>
            <a:r>
              <a:rPr lang="en-US" dirty="0"/>
              <a:t>The objective of this study was to determine whether the benefits of eating Baltic Sea herring exceed the risks</a:t>
            </a:r>
            <a:r>
              <a:rPr lang="en-US" dirty="0"/>
              <a:t> of dioxin exposure </a:t>
            </a:r>
            <a:r>
              <a:rPr lang="en-US" dirty="0"/>
              <a:t>in Finland, and what the situation is in different age groups. Previous risk-benefit analyses have shown that eating fish is in general healthier than not eating fish, especially due to omega 3 fatty acids. However, the benefits are largely enjoyed by adults with an elevated risk of heart disease, while children suffer the majority of the</a:t>
            </a:r>
            <a:r>
              <a:rPr lang="en-US" dirty="0"/>
              <a:t> harmful effects of dioxin exposure </a:t>
            </a:r>
            <a:r>
              <a:rPr lang="en-US" dirty="0"/>
              <a:t>in the form of dental and other developmental disorders. We looked at different age groups separately in the light of current herring consumption. The results are based on a survey of the consumption in 2013. The results were expressed as disability-adjusted life years (DALY) per year.</a:t>
            </a:r>
            <a:br>
              <a:rPr lang="en-US" dirty="0"/>
            </a:br>
            <a:r>
              <a:rPr lang="en-US" dirty="0"/>
              <a:t/>
            </a:r>
            <a:br>
              <a:rPr lang="en-US" dirty="0"/>
            </a:br>
            <a:r>
              <a:rPr lang="en-US" dirty="0"/>
              <a:t>Omega-3 fatty acids </a:t>
            </a:r>
            <a:r>
              <a:rPr lang="en-US" dirty="0" err="1"/>
              <a:t>eicosapentaenoic</a:t>
            </a:r>
            <a:r>
              <a:rPr lang="en-US" dirty="0"/>
              <a:t> acid (EPA) and docosahexaenoic acid (DHA) as well as vitamin D were </a:t>
            </a:r>
            <a:r>
              <a:rPr lang="en-US" dirty="0" err="1"/>
              <a:t>analysed</a:t>
            </a:r>
            <a:r>
              <a:rPr lang="en-US" dirty="0"/>
              <a:t> as beneficial nutrients, and polychlorinated </a:t>
            </a:r>
            <a:r>
              <a:rPr lang="en-US" dirty="0" err="1"/>
              <a:t>dibenzo</a:t>
            </a:r>
            <a:r>
              <a:rPr lang="en-US" dirty="0"/>
              <a:t>-p-dioxins, polychlorinated dibenzofurans, and dioxin-like biphenyls as toxins. The results show that the consumption of Baltic herring has decreased in Finland. Based on current </a:t>
            </a:r>
            <a:r>
              <a:rPr lang="en-US" dirty="0"/>
              <a:t>exposure </a:t>
            </a:r>
            <a:r>
              <a:rPr lang="en-US" dirty="0"/>
              <a:t>concentrations and intakes of compounds, it causes ca. 11 (95% confidence interval, CI 0-54) DALY/a resulting from developmental disorders (dental damage); these affect children via the mother during pregnancy and breastfeeding. In addition, herring causes a ca. 12 (95%, CI 2–56) DALY/a cancer risk due to dioxins in the entire population. The health benefits (mainly to heart) of eating herring clearly exceed risks to health for women and particularly men after the age of 50 years, ca. -688 (95%, CI -2130 – -41) DALY/a. </a:t>
            </a:r>
            <a:br>
              <a:rPr lang="en-US" dirty="0"/>
            </a:br>
            <a:r>
              <a:rPr lang="en-US" dirty="0"/>
              <a:t/>
            </a:r>
            <a:br>
              <a:rPr lang="en-US" dirty="0"/>
            </a:br>
            <a:r>
              <a:rPr lang="en-US" dirty="0"/>
              <a:t>In conclusion, the health benefits in older age groups are clear, but the risks</a:t>
            </a:r>
            <a:r>
              <a:rPr lang="en-US" dirty="0"/>
              <a:t> of dioxin exposure </a:t>
            </a:r>
            <a:r>
              <a:rPr lang="en-US" dirty="0"/>
              <a:t>are low also in fertile females with current herring intake. Also other pollutants should be assessed simultaneously, especially methylmercury. This will be done in an EU-funded project GOHERR, which looks at ecological, economical, and health aspects of the Baltic Sea and especially herring</a:t>
            </a:r>
            <a:r>
              <a:rPr lang="en-US" dirty="0" smtClean="0"/>
              <a:t>.</a:t>
            </a:r>
          </a:p>
        </p:txBody>
      </p:sp>
      <p:sp>
        <p:nvSpPr>
          <p:cNvPr id="4" name="Päivämäärän paikkamerkki 3"/>
          <p:cNvSpPr>
            <a:spLocks noGrp="1"/>
          </p:cNvSpPr>
          <p:nvPr>
            <p:ph type="dt" sz="half" idx="10"/>
          </p:nvPr>
        </p:nvSpPr>
        <p:spPr/>
        <p:txBody>
          <a:bodyPr/>
          <a:lstStyle/>
          <a:p>
            <a:fld id="{F75D5891-2656-45EA-83B5-BAC9CD9AD6FA}" type="datetime1">
              <a:rPr lang="fi-FI" smtClean="0"/>
              <a:pPr/>
              <a:t>19.10.2015</a:t>
            </a:fld>
            <a:endParaRPr lang="fi-FI"/>
          </a:p>
        </p:txBody>
      </p:sp>
      <p:sp>
        <p:nvSpPr>
          <p:cNvPr id="5" name="Dian numeron paikkamerkki 4"/>
          <p:cNvSpPr>
            <a:spLocks noGrp="1"/>
          </p:cNvSpPr>
          <p:nvPr>
            <p:ph type="sldNum" sz="quarter" idx="12"/>
          </p:nvPr>
        </p:nvSpPr>
        <p:spPr/>
        <p:txBody>
          <a:bodyPr/>
          <a:lstStyle/>
          <a:p>
            <a:fld id="{4397BD22-0332-4DBC-B8EE-8AB1909EAC6C}" type="slidenum">
              <a:rPr lang="fi-FI" smtClean="0"/>
              <a:pPr/>
              <a:t>2</a:t>
            </a:fld>
            <a:endParaRPr lang="fi-FI"/>
          </a:p>
        </p:txBody>
      </p:sp>
      <p:sp>
        <p:nvSpPr>
          <p:cNvPr id="9" name="Footer Placeholder 4"/>
          <p:cNvSpPr>
            <a:spLocks noGrp="1"/>
          </p:cNvSpPr>
          <p:nvPr>
            <p:ph type="ftr" sz="quarter" idx="11"/>
          </p:nvPr>
        </p:nvSpPr>
        <p:spPr>
          <a:xfrm>
            <a:off x="1547813" y="6597650"/>
            <a:ext cx="6048375" cy="215900"/>
          </a:xfrm>
        </p:spPr>
        <p:txBody>
          <a:bodyPr/>
          <a:lstStyle/>
          <a:p>
            <a:r>
              <a:rPr lang="fi-FI" dirty="0" smtClean="0"/>
              <a:t>http://en.opasnet.org/w/Herring / Jouni Tuomisto</a:t>
            </a:r>
            <a:endParaRPr lang="fi-FI" dirty="0"/>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hidden="1"/>
          <p:cNvSpPr>
            <a:spLocks noGrp="1"/>
          </p:cNvSpPr>
          <p:nvPr>
            <p:ph type="title"/>
          </p:nvPr>
        </p:nvSpPr>
        <p:spPr/>
        <p:txBody>
          <a:bodyPr/>
          <a:lstStyle/>
          <a:p>
            <a:r>
              <a:rPr lang="fi-FI" altLang="fi-FI" dirty="0" err="1" smtClean="0"/>
              <a:t>POPs</a:t>
            </a:r>
            <a:r>
              <a:rPr lang="fi-FI" altLang="fi-FI" dirty="0" smtClean="0"/>
              <a:t> in </a:t>
            </a:r>
            <a:r>
              <a:rPr lang="fi-FI" altLang="fi-FI" dirty="0" err="1" smtClean="0"/>
              <a:t>Baltic</a:t>
            </a:r>
            <a:r>
              <a:rPr lang="fi-FI" altLang="fi-FI" dirty="0" smtClean="0"/>
              <a:t> </a:t>
            </a:r>
            <a:r>
              <a:rPr lang="fi-FI" altLang="fi-FI" dirty="0" err="1" smtClean="0"/>
              <a:t>fish</a:t>
            </a:r>
            <a:r>
              <a:rPr lang="fi-FI" altLang="fi-FI" dirty="0" smtClean="0"/>
              <a:t>  </a:t>
            </a:r>
            <a:r>
              <a:rPr lang="fi-FI" altLang="fi-FI" sz="2400" dirty="0" err="1" smtClean="0"/>
              <a:t>Summary</a:t>
            </a:r>
            <a:endParaRPr lang="fi-FI" altLang="fi-FI" sz="2400" dirty="0" smtClean="0"/>
          </a:p>
        </p:txBody>
      </p:sp>
      <p:pic>
        <p:nvPicPr>
          <p:cNvPr id="3" name="Picture 2"/>
          <p:cNvPicPr/>
          <p:nvPr/>
        </p:nvPicPr>
        <p:blipFill>
          <a:blip r:embed="rId2"/>
          <a:stretch>
            <a:fillRect/>
          </a:stretch>
        </p:blipFill>
        <p:spPr>
          <a:xfrm>
            <a:off x="0" y="0"/>
            <a:ext cx="9144000" cy="6858000"/>
          </a:xfrm>
          <a:prstGeom prst="rect">
            <a:avLst/>
          </a:prstGeom>
        </p:spPr>
      </p:pic>
      <p:sp>
        <p:nvSpPr>
          <p:cNvPr id="4" name="Footer Placeholder 4"/>
          <p:cNvSpPr>
            <a:spLocks noGrp="1"/>
          </p:cNvSpPr>
          <p:nvPr>
            <p:ph type="ftr" sz="quarter" idx="11"/>
          </p:nvPr>
        </p:nvSpPr>
        <p:spPr>
          <a:xfrm>
            <a:off x="1547813" y="6597650"/>
            <a:ext cx="6048375" cy="215900"/>
          </a:xfrm>
        </p:spPr>
        <p:txBody>
          <a:bodyPr/>
          <a:lstStyle/>
          <a:p>
            <a:r>
              <a:rPr lang="fi-FI" dirty="0" smtClean="0"/>
              <a:t>http://en.opasnet.org/w/Herring / Jouni Tuomisto</a:t>
            </a:r>
            <a:endParaRPr lang="fi-FI" dirty="0"/>
          </a:p>
        </p:txBody>
      </p:sp>
    </p:spTree>
    <p:extLst>
      <p:ext uri="{BB962C8B-B14F-4D97-AF65-F5344CB8AC3E}">
        <p14:creationId xmlns:p14="http://schemas.microsoft.com/office/powerpoint/2010/main" val="230065472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err="1" smtClean="0"/>
              <a:t>Fish</a:t>
            </a:r>
            <a:r>
              <a:rPr lang="fi-FI" dirty="0" smtClean="0"/>
              <a:t> </a:t>
            </a:r>
            <a:r>
              <a:rPr lang="fi-FI" dirty="0" err="1" smtClean="0"/>
              <a:t>consumption</a:t>
            </a:r>
            <a:r>
              <a:rPr lang="fi-FI" dirty="0" smtClean="0"/>
              <a:t> in Finland</a:t>
            </a:r>
            <a:endParaRPr lang="fi-FI" dirty="0"/>
          </a:p>
        </p:txBody>
      </p:sp>
      <p:pic>
        <p:nvPicPr>
          <p:cNvPr id="7" name="Content Placeholder 6"/>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69602" y="1484313"/>
            <a:ext cx="7993684" cy="4392612"/>
          </a:xfrm>
        </p:spPr>
      </p:pic>
      <p:sp>
        <p:nvSpPr>
          <p:cNvPr id="4" name="Date Placeholder 3"/>
          <p:cNvSpPr>
            <a:spLocks noGrp="1"/>
          </p:cNvSpPr>
          <p:nvPr>
            <p:ph type="dt" sz="half" idx="10"/>
          </p:nvPr>
        </p:nvSpPr>
        <p:spPr/>
        <p:txBody>
          <a:bodyPr/>
          <a:lstStyle/>
          <a:p>
            <a:fld id="{4B135896-443F-4544-B6F1-7517F77824BF}" type="datetime1">
              <a:rPr lang="fi-FI" smtClean="0"/>
              <a:pPr/>
              <a:t>19.10.2015</a:t>
            </a:fld>
            <a:endParaRPr lang="fi-FI"/>
          </a:p>
        </p:txBody>
      </p:sp>
      <p:sp>
        <p:nvSpPr>
          <p:cNvPr id="6" name="Slide Number Placeholder 5"/>
          <p:cNvSpPr>
            <a:spLocks noGrp="1"/>
          </p:cNvSpPr>
          <p:nvPr>
            <p:ph type="sldNum" sz="quarter" idx="12"/>
          </p:nvPr>
        </p:nvSpPr>
        <p:spPr/>
        <p:txBody>
          <a:bodyPr/>
          <a:lstStyle/>
          <a:p>
            <a:fld id="{75C47369-19E2-4791-B101-DB9661BC3DFB}" type="slidenum">
              <a:rPr lang="fi-FI" smtClean="0"/>
              <a:pPr/>
              <a:t>4</a:t>
            </a:fld>
            <a:endParaRPr lang="fi-FI"/>
          </a:p>
        </p:txBody>
      </p:sp>
      <p:sp>
        <p:nvSpPr>
          <p:cNvPr id="8" name="Footer Placeholder 4"/>
          <p:cNvSpPr>
            <a:spLocks noGrp="1"/>
          </p:cNvSpPr>
          <p:nvPr>
            <p:ph type="ftr" sz="quarter" idx="11"/>
          </p:nvPr>
        </p:nvSpPr>
        <p:spPr>
          <a:xfrm>
            <a:off x="1547813" y="6597650"/>
            <a:ext cx="6048375" cy="215900"/>
          </a:xfrm>
        </p:spPr>
        <p:txBody>
          <a:bodyPr/>
          <a:lstStyle/>
          <a:p>
            <a:r>
              <a:rPr lang="fi-FI" dirty="0" smtClean="0"/>
              <a:t>http://en.opasnet.org/w/Herring / Jouni Tuomisto</a:t>
            </a:r>
            <a:endParaRPr lang="fi-FI" dirty="0"/>
          </a:p>
        </p:txBody>
      </p:sp>
    </p:spTree>
    <p:extLst>
      <p:ext uri="{BB962C8B-B14F-4D97-AF65-F5344CB8AC3E}">
        <p14:creationId xmlns:p14="http://schemas.microsoft.com/office/powerpoint/2010/main" val="186753623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Knowledge </a:t>
            </a:r>
            <a:r>
              <a:rPr lang="fi-FI" dirty="0" err="1" smtClean="0"/>
              <a:t>crystals</a:t>
            </a:r>
            <a:r>
              <a:rPr lang="fi-FI" dirty="0" smtClean="0"/>
              <a:t> </a:t>
            </a:r>
            <a:r>
              <a:rPr lang="fi-FI" dirty="0" err="1" smtClean="0"/>
              <a:t>used</a:t>
            </a:r>
            <a:r>
              <a:rPr lang="fi-FI" dirty="0" smtClean="0"/>
              <a:t> in the </a:t>
            </a:r>
            <a:r>
              <a:rPr lang="fi-FI" dirty="0" err="1" smtClean="0"/>
              <a:t>assessment</a:t>
            </a:r>
            <a:endParaRPr lang="fi-FI" dirty="0"/>
          </a:p>
        </p:txBody>
      </p:sp>
      <p:sp>
        <p:nvSpPr>
          <p:cNvPr id="4" name="Date Placeholder 3"/>
          <p:cNvSpPr>
            <a:spLocks noGrp="1"/>
          </p:cNvSpPr>
          <p:nvPr>
            <p:ph type="dt" sz="half" idx="10"/>
          </p:nvPr>
        </p:nvSpPr>
        <p:spPr/>
        <p:txBody>
          <a:bodyPr/>
          <a:lstStyle/>
          <a:p>
            <a:fld id="{4B135896-443F-4544-B6F1-7517F77824BF}" type="datetime1">
              <a:rPr lang="fi-FI" smtClean="0"/>
              <a:pPr/>
              <a:t>19.10.2015</a:t>
            </a:fld>
            <a:endParaRPr lang="fi-FI"/>
          </a:p>
        </p:txBody>
      </p:sp>
      <p:sp>
        <p:nvSpPr>
          <p:cNvPr id="5" name="Footer Placeholder 4"/>
          <p:cNvSpPr>
            <a:spLocks noGrp="1"/>
          </p:cNvSpPr>
          <p:nvPr>
            <p:ph type="ftr" sz="quarter" idx="11"/>
          </p:nvPr>
        </p:nvSpPr>
        <p:spPr/>
        <p:txBody>
          <a:bodyPr/>
          <a:lstStyle/>
          <a:p>
            <a:r>
              <a:rPr lang="fi-FI" smtClean="0"/>
              <a:t>http://en.opasnet.org/w/Herring / Jouni Tuomisto</a:t>
            </a:r>
            <a:endParaRPr lang="fi-FI" dirty="0"/>
          </a:p>
        </p:txBody>
      </p:sp>
      <p:sp>
        <p:nvSpPr>
          <p:cNvPr id="6" name="Slide Number Placeholder 5"/>
          <p:cNvSpPr>
            <a:spLocks noGrp="1"/>
          </p:cNvSpPr>
          <p:nvPr>
            <p:ph type="sldNum" sz="quarter" idx="12"/>
          </p:nvPr>
        </p:nvSpPr>
        <p:spPr/>
        <p:txBody>
          <a:bodyPr/>
          <a:lstStyle/>
          <a:p>
            <a:fld id="{75C47369-19E2-4791-B101-DB9661BC3DFB}" type="slidenum">
              <a:rPr lang="fi-FI" smtClean="0"/>
              <a:pPr/>
              <a:t>5</a:t>
            </a:fld>
            <a:endParaRPr lang="fi-FI"/>
          </a:p>
        </p:txBody>
      </p:sp>
      <p:pic>
        <p:nvPicPr>
          <p:cNvPr id="10" name="Content Placeholder 9"/>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467544" y="0"/>
            <a:ext cx="8100392" cy="5901956"/>
          </a:xfrm>
        </p:spPr>
      </p:pic>
    </p:spTree>
    <p:extLst>
      <p:ext uri="{BB962C8B-B14F-4D97-AF65-F5344CB8AC3E}">
        <p14:creationId xmlns:p14="http://schemas.microsoft.com/office/powerpoint/2010/main" val="220102174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err="1" smtClean="0"/>
              <a:t>Methods</a:t>
            </a:r>
            <a:endParaRPr lang="fi-FI" dirty="0"/>
          </a:p>
        </p:txBody>
      </p:sp>
      <p:sp>
        <p:nvSpPr>
          <p:cNvPr id="3" name="Content Placeholder 2"/>
          <p:cNvSpPr>
            <a:spLocks noGrp="1"/>
          </p:cNvSpPr>
          <p:nvPr>
            <p:ph idx="1"/>
          </p:nvPr>
        </p:nvSpPr>
        <p:spPr/>
        <p:txBody>
          <a:bodyPr/>
          <a:lstStyle/>
          <a:p>
            <a:r>
              <a:rPr lang="fi-FI" dirty="0" smtClean="0"/>
              <a:t>Personal </a:t>
            </a:r>
            <a:r>
              <a:rPr lang="fi-FI" dirty="0" err="1" smtClean="0"/>
              <a:t>interviews</a:t>
            </a:r>
            <a:r>
              <a:rPr lang="fi-FI" dirty="0" smtClean="0"/>
              <a:t> of 2042 </a:t>
            </a:r>
            <a:r>
              <a:rPr lang="fi-FI" dirty="0" err="1" smtClean="0"/>
              <a:t>random</a:t>
            </a:r>
            <a:r>
              <a:rPr lang="fi-FI" dirty="0" smtClean="0"/>
              <a:t> </a:t>
            </a:r>
            <a:r>
              <a:rPr lang="fi-FI" dirty="0" err="1" smtClean="0"/>
              <a:t>people</a:t>
            </a:r>
            <a:r>
              <a:rPr lang="fi-FI" dirty="0" smtClean="0"/>
              <a:t> </a:t>
            </a:r>
            <a:r>
              <a:rPr lang="fi-FI" dirty="0" err="1" smtClean="0"/>
              <a:t>between</a:t>
            </a:r>
            <a:r>
              <a:rPr lang="fi-FI" dirty="0" smtClean="0"/>
              <a:t> 15 and 79 </a:t>
            </a:r>
            <a:r>
              <a:rPr lang="fi-FI" dirty="0" err="1" smtClean="0"/>
              <a:t>years</a:t>
            </a:r>
            <a:r>
              <a:rPr lang="fi-FI" dirty="0" smtClean="0"/>
              <a:t> of </a:t>
            </a:r>
            <a:r>
              <a:rPr lang="fi-FI" dirty="0" err="1" smtClean="0"/>
              <a:t>age</a:t>
            </a:r>
            <a:r>
              <a:rPr lang="fi-FI" dirty="0" smtClean="0"/>
              <a:t> in Finland in 2013.</a:t>
            </a:r>
          </a:p>
          <a:p>
            <a:r>
              <a:rPr lang="fi-FI" dirty="0" err="1" smtClean="0"/>
              <a:t>Questions</a:t>
            </a:r>
            <a:r>
              <a:rPr lang="fi-FI" dirty="0" smtClean="0"/>
              <a:t> </a:t>
            </a:r>
            <a:r>
              <a:rPr lang="fi-FI" dirty="0" err="1" smtClean="0"/>
              <a:t>about</a:t>
            </a:r>
            <a:r>
              <a:rPr lang="fi-FI" dirty="0" smtClean="0"/>
              <a:t> </a:t>
            </a:r>
            <a:r>
              <a:rPr lang="fi-FI" dirty="0" err="1" smtClean="0"/>
              <a:t>frequency</a:t>
            </a:r>
            <a:r>
              <a:rPr lang="fi-FI" dirty="0" smtClean="0"/>
              <a:t> and </a:t>
            </a:r>
            <a:r>
              <a:rPr lang="fi-FI" dirty="0" err="1" smtClean="0"/>
              <a:t>type</a:t>
            </a:r>
            <a:r>
              <a:rPr lang="fi-FI" dirty="0" smtClean="0"/>
              <a:t> of </a:t>
            </a:r>
            <a:r>
              <a:rPr lang="fi-FI" dirty="0" err="1" smtClean="0"/>
              <a:t>Baltic</a:t>
            </a:r>
            <a:r>
              <a:rPr lang="fi-FI" dirty="0" smtClean="0"/>
              <a:t> </a:t>
            </a:r>
            <a:r>
              <a:rPr lang="fi-FI" dirty="0" err="1" smtClean="0"/>
              <a:t>herring</a:t>
            </a:r>
            <a:r>
              <a:rPr lang="fi-FI" dirty="0" smtClean="0"/>
              <a:t> in </a:t>
            </a:r>
            <a:r>
              <a:rPr lang="fi-FI" dirty="0" err="1" smtClean="0"/>
              <a:t>diet</a:t>
            </a:r>
            <a:r>
              <a:rPr lang="fi-FI" dirty="0" smtClean="0"/>
              <a:t>. </a:t>
            </a:r>
            <a:r>
              <a:rPr lang="fi-FI" dirty="0" err="1" smtClean="0"/>
              <a:t>Also</a:t>
            </a:r>
            <a:r>
              <a:rPr lang="fi-FI" dirty="0" smtClean="0"/>
              <a:t> </a:t>
            </a:r>
            <a:r>
              <a:rPr lang="fi-FI" dirty="0" err="1" smtClean="0"/>
              <a:t>other</a:t>
            </a:r>
            <a:r>
              <a:rPr lang="fi-FI" dirty="0" smtClean="0"/>
              <a:t> </a:t>
            </a:r>
            <a:r>
              <a:rPr lang="fi-FI" dirty="0" err="1" smtClean="0"/>
              <a:t>fish</a:t>
            </a:r>
            <a:r>
              <a:rPr lang="fi-FI" dirty="0" smtClean="0"/>
              <a:t> </a:t>
            </a:r>
            <a:r>
              <a:rPr lang="fi-FI" dirty="0" err="1" smtClean="0"/>
              <a:t>consumption</a:t>
            </a:r>
            <a:r>
              <a:rPr lang="fi-FI" dirty="0" smtClean="0"/>
              <a:t> </a:t>
            </a:r>
            <a:r>
              <a:rPr lang="fi-FI" dirty="0" err="1" smtClean="0"/>
              <a:t>was</a:t>
            </a:r>
            <a:r>
              <a:rPr lang="fi-FI" dirty="0" smtClean="0"/>
              <a:t> </a:t>
            </a:r>
            <a:r>
              <a:rPr lang="fi-FI" dirty="0" err="1" smtClean="0"/>
              <a:t>asked</a:t>
            </a:r>
            <a:r>
              <a:rPr lang="fi-FI" dirty="0" smtClean="0"/>
              <a:t>.</a:t>
            </a:r>
          </a:p>
          <a:p>
            <a:r>
              <a:rPr lang="fi-FI" dirty="0" smtClean="0"/>
              <a:t>In </a:t>
            </a:r>
            <a:r>
              <a:rPr lang="fi-FI" dirty="0" err="1" smtClean="0"/>
              <a:t>addition</a:t>
            </a:r>
            <a:r>
              <a:rPr lang="fi-FI" dirty="0" smtClean="0"/>
              <a:t>, a </a:t>
            </a:r>
            <a:r>
              <a:rPr lang="fi-FI" dirty="0" err="1" smtClean="0"/>
              <a:t>separate</a:t>
            </a:r>
            <a:r>
              <a:rPr lang="fi-FI" dirty="0" smtClean="0"/>
              <a:t> </a:t>
            </a:r>
            <a:r>
              <a:rPr lang="fi-FI" dirty="0" err="1" smtClean="0"/>
              <a:t>survey</a:t>
            </a:r>
            <a:r>
              <a:rPr lang="fi-FI" dirty="0" smtClean="0"/>
              <a:t> to 20 </a:t>
            </a:r>
            <a:r>
              <a:rPr lang="fi-FI" dirty="0" err="1" smtClean="0"/>
              <a:t>municipalities</a:t>
            </a:r>
            <a:r>
              <a:rPr lang="fi-FI" dirty="0" smtClean="0"/>
              <a:t> to </a:t>
            </a:r>
            <a:r>
              <a:rPr lang="fi-FI" dirty="0" err="1" smtClean="0"/>
              <a:t>people</a:t>
            </a:r>
            <a:r>
              <a:rPr lang="fi-FI" dirty="0" smtClean="0"/>
              <a:t> </a:t>
            </a:r>
            <a:r>
              <a:rPr lang="fi-FI" dirty="0" err="1" smtClean="0"/>
              <a:t>reponsible</a:t>
            </a:r>
            <a:r>
              <a:rPr lang="fi-FI" dirty="0" smtClean="0"/>
              <a:t> for </a:t>
            </a:r>
            <a:r>
              <a:rPr lang="fi-FI" dirty="0" err="1" smtClean="0"/>
              <a:t>meals</a:t>
            </a:r>
            <a:r>
              <a:rPr lang="fi-FI" dirty="0" smtClean="0"/>
              <a:t> in </a:t>
            </a:r>
            <a:r>
              <a:rPr lang="fi-FI" dirty="0" err="1" smtClean="0"/>
              <a:t>schools</a:t>
            </a:r>
            <a:r>
              <a:rPr lang="fi-FI" dirty="0" smtClean="0"/>
              <a:t> and </a:t>
            </a:r>
            <a:r>
              <a:rPr lang="fi-FI" dirty="0" err="1" smtClean="0"/>
              <a:t>day</a:t>
            </a:r>
            <a:r>
              <a:rPr lang="fi-FI" dirty="0" smtClean="0"/>
              <a:t> </a:t>
            </a:r>
            <a:r>
              <a:rPr lang="fi-FI" dirty="0" err="1" smtClean="0"/>
              <a:t>care</a:t>
            </a:r>
            <a:r>
              <a:rPr lang="fi-FI" dirty="0" smtClean="0"/>
              <a:t> </a:t>
            </a:r>
            <a:r>
              <a:rPr lang="fi-FI" dirty="0" err="1" smtClean="0"/>
              <a:t>centre</a:t>
            </a:r>
            <a:r>
              <a:rPr lang="fi-FI" dirty="0" err="1"/>
              <a:t>s</a:t>
            </a:r>
            <a:r>
              <a:rPr lang="fi-FI" dirty="0" smtClean="0"/>
              <a:t>.</a:t>
            </a:r>
          </a:p>
          <a:p>
            <a:r>
              <a:rPr lang="fi-FI" dirty="0" err="1" smtClean="0"/>
              <a:t>Dioxin</a:t>
            </a:r>
            <a:r>
              <a:rPr lang="fi-FI" dirty="0" smtClean="0"/>
              <a:t>, PCB, </a:t>
            </a:r>
            <a:r>
              <a:rPr lang="fi-FI" dirty="0" err="1" smtClean="0"/>
              <a:t>methylmercury</a:t>
            </a:r>
            <a:r>
              <a:rPr lang="fi-FI" dirty="0" smtClean="0"/>
              <a:t>, omega-3 </a:t>
            </a:r>
            <a:r>
              <a:rPr lang="fi-FI" dirty="0" err="1" smtClean="0"/>
              <a:t>fatty</a:t>
            </a:r>
            <a:r>
              <a:rPr lang="fi-FI" dirty="0" smtClean="0"/>
              <a:t> </a:t>
            </a:r>
            <a:r>
              <a:rPr lang="fi-FI" dirty="0" err="1" smtClean="0"/>
              <a:t>acid</a:t>
            </a:r>
            <a:r>
              <a:rPr lang="fi-FI" dirty="0" smtClean="0"/>
              <a:t> and </a:t>
            </a:r>
            <a:r>
              <a:rPr lang="fi-FI" dirty="0" err="1" smtClean="0"/>
              <a:t>vitamin</a:t>
            </a:r>
            <a:r>
              <a:rPr lang="fi-FI" dirty="0" smtClean="0"/>
              <a:t> D </a:t>
            </a:r>
            <a:r>
              <a:rPr lang="fi-FI" dirty="0" err="1" smtClean="0"/>
              <a:t>concentrations</a:t>
            </a:r>
            <a:r>
              <a:rPr lang="fi-FI" dirty="0" smtClean="0"/>
              <a:t> in </a:t>
            </a:r>
            <a:r>
              <a:rPr lang="fi-FI" dirty="0" err="1" smtClean="0"/>
              <a:t>fish</a:t>
            </a:r>
            <a:r>
              <a:rPr lang="fi-FI" dirty="0" smtClean="0"/>
              <a:t> </a:t>
            </a:r>
            <a:r>
              <a:rPr lang="fi-FI" dirty="0" err="1" smtClean="0"/>
              <a:t>from</a:t>
            </a:r>
            <a:r>
              <a:rPr lang="fi-FI" dirty="0" smtClean="0"/>
              <a:t> </a:t>
            </a:r>
            <a:r>
              <a:rPr lang="fi-FI" dirty="0" err="1" smtClean="0"/>
              <a:t>previous</a:t>
            </a:r>
            <a:r>
              <a:rPr lang="fi-FI" dirty="0" smtClean="0"/>
              <a:t> </a:t>
            </a:r>
            <a:r>
              <a:rPr lang="fi-FI" dirty="0" err="1" smtClean="0"/>
              <a:t>studies</a:t>
            </a:r>
            <a:r>
              <a:rPr lang="fi-FI" dirty="0" smtClean="0"/>
              <a:t> </a:t>
            </a:r>
            <a:r>
              <a:rPr lang="fi-FI" dirty="0" err="1" smtClean="0"/>
              <a:t>by</a:t>
            </a:r>
            <a:r>
              <a:rPr lang="fi-FI" dirty="0" smtClean="0"/>
              <a:t> THL and </a:t>
            </a:r>
            <a:r>
              <a:rPr lang="fi-FI" dirty="0" err="1" smtClean="0"/>
              <a:t>Evira</a:t>
            </a:r>
            <a:r>
              <a:rPr lang="fi-FI" dirty="0" smtClean="0"/>
              <a:t>.</a:t>
            </a:r>
          </a:p>
          <a:p>
            <a:r>
              <a:rPr lang="fi-FI" dirty="0" err="1" smtClean="0"/>
              <a:t>Exposure-response</a:t>
            </a:r>
            <a:r>
              <a:rPr lang="fi-FI" dirty="0" smtClean="0"/>
              <a:t> </a:t>
            </a:r>
            <a:r>
              <a:rPr lang="fi-FI" dirty="0" err="1" smtClean="0"/>
              <a:t>functions</a:t>
            </a:r>
            <a:r>
              <a:rPr lang="fi-FI" dirty="0" smtClean="0"/>
              <a:t> </a:t>
            </a:r>
            <a:r>
              <a:rPr lang="fi-FI" dirty="0" err="1" smtClean="0"/>
              <a:t>from</a:t>
            </a:r>
            <a:r>
              <a:rPr lang="fi-FI" dirty="0" smtClean="0"/>
              <a:t> </a:t>
            </a:r>
            <a:r>
              <a:rPr lang="fi-FI" dirty="0" err="1" smtClean="0"/>
              <a:t>scientific</a:t>
            </a:r>
            <a:r>
              <a:rPr lang="fi-FI" dirty="0" smtClean="0"/>
              <a:t> </a:t>
            </a:r>
            <a:r>
              <a:rPr lang="fi-FI" dirty="0" err="1" smtClean="0"/>
              <a:t>articles</a:t>
            </a:r>
            <a:r>
              <a:rPr lang="fi-FI" dirty="0" smtClean="0"/>
              <a:t>.</a:t>
            </a:r>
          </a:p>
          <a:p>
            <a:r>
              <a:rPr lang="fi-FI" dirty="0" err="1" smtClean="0"/>
              <a:t>All</a:t>
            </a:r>
            <a:r>
              <a:rPr lang="fi-FI" dirty="0" smtClean="0"/>
              <a:t> data and </a:t>
            </a:r>
            <a:r>
              <a:rPr lang="fi-FI" dirty="0" err="1" smtClean="0"/>
              <a:t>model</a:t>
            </a:r>
            <a:r>
              <a:rPr lang="fi-FI" dirty="0" smtClean="0"/>
              <a:t> </a:t>
            </a:r>
            <a:r>
              <a:rPr lang="fi-FI" dirty="0" err="1" smtClean="0"/>
              <a:t>published</a:t>
            </a:r>
            <a:r>
              <a:rPr lang="fi-FI" dirty="0" smtClean="0"/>
              <a:t> </a:t>
            </a:r>
            <a:r>
              <a:rPr lang="fi-FI" dirty="0" err="1" smtClean="0"/>
              <a:t>online</a:t>
            </a:r>
            <a:r>
              <a:rPr lang="fi-FI" dirty="0" smtClean="0"/>
              <a:t> as </a:t>
            </a:r>
            <a:r>
              <a:rPr lang="fi-FI" dirty="0" err="1" smtClean="0"/>
              <a:t>knowledge</a:t>
            </a:r>
            <a:r>
              <a:rPr lang="fi-FI" dirty="0" smtClean="0"/>
              <a:t> </a:t>
            </a:r>
            <a:r>
              <a:rPr lang="fi-FI" dirty="0" err="1" smtClean="0"/>
              <a:t>crystals</a:t>
            </a:r>
            <a:r>
              <a:rPr lang="fi-FI" dirty="0" smtClean="0"/>
              <a:t>.</a:t>
            </a:r>
          </a:p>
        </p:txBody>
      </p:sp>
      <p:sp>
        <p:nvSpPr>
          <p:cNvPr id="4" name="Date Placeholder 3"/>
          <p:cNvSpPr>
            <a:spLocks noGrp="1"/>
          </p:cNvSpPr>
          <p:nvPr>
            <p:ph type="dt" sz="half" idx="10"/>
          </p:nvPr>
        </p:nvSpPr>
        <p:spPr/>
        <p:txBody>
          <a:bodyPr/>
          <a:lstStyle/>
          <a:p>
            <a:fld id="{4B135896-443F-4544-B6F1-7517F77824BF}" type="datetime1">
              <a:rPr lang="fi-FI" smtClean="0"/>
              <a:pPr/>
              <a:t>19.10.2015</a:t>
            </a:fld>
            <a:endParaRPr lang="fi-FI"/>
          </a:p>
        </p:txBody>
      </p:sp>
      <p:sp>
        <p:nvSpPr>
          <p:cNvPr id="6" name="Slide Number Placeholder 5"/>
          <p:cNvSpPr>
            <a:spLocks noGrp="1"/>
          </p:cNvSpPr>
          <p:nvPr>
            <p:ph type="sldNum" sz="quarter" idx="12"/>
          </p:nvPr>
        </p:nvSpPr>
        <p:spPr/>
        <p:txBody>
          <a:bodyPr/>
          <a:lstStyle/>
          <a:p>
            <a:fld id="{75C47369-19E2-4791-B101-DB9661BC3DFB}" type="slidenum">
              <a:rPr lang="fi-FI" smtClean="0"/>
              <a:pPr/>
              <a:t>6</a:t>
            </a:fld>
            <a:endParaRPr lang="fi-FI"/>
          </a:p>
        </p:txBody>
      </p:sp>
      <p:sp>
        <p:nvSpPr>
          <p:cNvPr id="7" name="Footer Placeholder 4"/>
          <p:cNvSpPr>
            <a:spLocks noGrp="1"/>
          </p:cNvSpPr>
          <p:nvPr>
            <p:ph type="ftr" sz="quarter" idx="11"/>
          </p:nvPr>
        </p:nvSpPr>
        <p:spPr>
          <a:xfrm>
            <a:off x="1547813" y="6597650"/>
            <a:ext cx="6048375" cy="215900"/>
          </a:xfrm>
        </p:spPr>
        <p:txBody>
          <a:bodyPr/>
          <a:lstStyle/>
          <a:p>
            <a:r>
              <a:rPr lang="fi-FI" dirty="0" smtClean="0"/>
              <a:t>http://en.opasnet.org/w/Herring / Jouni Tuomisto</a:t>
            </a:r>
            <a:endParaRPr lang="fi-FI" dirty="0"/>
          </a:p>
        </p:txBody>
      </p:sp>
    </p:spTree>
    <p:extLst>
      <p:ext uri="{BB962C8B-B14F-4D97-AF65-F5344CB8AC3E}">
        <p14:creationId xmlns:p14="http://schemas.microsoft.com/office/powerpoint/2010/main" val="74746425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err="1" smtClean="0"/>
              <a:t>Consumption</a:t>
            </a:r>
            <a:r>
              <a:rPr lang="fi-FI" dirty="0" smtClean="0"/>
              <a:t> of </a:t>
            </a:r>
            <a:r>
              <a:rPr lang="fi-FI" dirty="0" err="1" smtClean="0"/>
              <a:t>Baltic</a:t>
            </a:r>
            <a:r>
              <a:rPr lang="fi-FI" dirty="0" smtClean="0"/>
              <a:t> </a:t>
            </a:r>
            <a:r>
              <a:rPr lang="fi-FI" dirty="0" err="1" smtClean="0"/>
              <a:t>herring</a:t>
            </a:r>
            <a:r>
              <a:rPr lang="fi-FI" dirty="0" smtClean="0"/>
              <a:t> </a:t>
            </a:r>
            <a:r>
              <a:rPr lang="fi-FI" dirty="0" err="1" smtClean="0"/>
              <a:t>by</a:t>
            </a:r>
            <a:r>
              <a:rPr lang="fi-FI" dirty="0" smtClean="0"/>
              <a:t> </a:t>
            </a:r>
            <a:r>
              <a:rPr lang="fi-FI" dirty="0" err="1" smtClean="0"/>
              <a:t>sex</a:t>
            </a:r>
            <a:r>
              <a:rPr lang="fi-FI" dirty="0" smtClean="0"/>
              <a:t> and </a:t>
            </a:r>
            <a:r>
              <a:rPr lang="fi-FI" dirty="0" err="1" smtClean="0"/>
              <a:t>age</a:t>
            </a:r>
            <a:endParaRPr lang="fi-FI" dirty="0"/>
          </a:p>
        </p:txBody>
      </p:sp>
      <p:sp>
        <p:nvSpPr>
          <p:cNvPr id="3" name="Content Placeholder 2"/>
          <p:cNvSpPr>
            <a:spLocks noGrp="1"/>
          </p:cNvSpPr>
          <p:nvPr>
            <p:ph idx="1"/>
          </p:nvPr>
        </p:nvSpPr>
        <p:spPr/>
        <p:txBody>
          <a:bodyPr/>
          <a:lstStyle/>
          <a:p>
            <a:endParaRPr lang="fi-FI" dirty="0"/>
          </a:p>
        </p:txBody>
      </p:sp>
      <p:sp>
        <p:nvSpPr>
          <p:cNvPr id="4" name="Date Placeholder 3"/>
          <p:cNvSpPr>
            <a:spLocks noGrp="1"/>
          </p:cNvSpPr>
          <p:nvPr>
            <p:ph type="dt" sz="half" idx="10"/>
          </p:nvPr>
        </p:nvSpPr>
        <p:spPr/>
        <p:txBody>
          <a:bodyPr/>
          <a:lstStyle/>
          <a:p>
            <a:fld id="{4B135896-443F-4544-B6F1-7517F77824BF}" type="datetime1">
              <a:rPr lang="fi-FI" smtClean="0"/>
              <a:pPr/>
              <a:t>19.10.2015</a:t>
            </a:fld>
            <a:endParaRPr lang="fi-FI"/>
          </a:p>
        </p:txBody>
      </p:sp>
      <p:sp>
        <p:nvSpPr>
          <p:cNvPr id="6" name="Slide Number Placeholder 5"/>
          <p:cNvSpPr>
            <a:spLocks noGrp="1"/>
          </p:cNvSpPr>
          <p:nvPr>
            <p:ph type="sldNum" sz="quarter" idx="12"/>
          </p:nvPr>
        </p:nvSpPr>
        <p:spPr/>
        <p:txBody>
          <a:bodyPr/>
          <a:lstStyle/>
          <a:p>
            <a:fld id="{75C47369-19E2-4791-B101-DB9661BC3DFB}" type="slidenum">
              <a:rPr lang="fi-FI" smtClean="0"/>
              <a:pPr/>
              <a:t>7</a:t>
            </a:fld>
            <a:endParaRPr lang="fi-FI"/>
          </a:p>
        </p:txBody>
      </p:sp>
      <p:pic>
        <p:nvPicPr>
          <p:cNvPr id="1026" name="Picture 2" descr="plo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4" y="-2196"/>
            <a:ext cx="8136904" cy="6102678"/>
          </a:xfrm>
          <a:prstGeom prst="rect">
            <a:avLst/>
          </a:prstGeom>
          <a:noFill/>
          <a:extLst>
            <a:ext uri="{909E8E84-426E-40DD-AFC4-6F175D3DCCD1}">
              <a14:hiddenFill xmlns:a14="http://schemas.microsoft.com/office/drawing/2010/main">
                <a:solidFill>
                  <a:srgbClr val="FFFFFF"/>
                </a:solidFill>
              </a14:hiddenFill>
            </a:ext>
          </a:extLst>
        </p:spPr>
      </p:pic>
      <p:sp>
        <p:nvSpPr>
          <p:cNvPr id="8" name="Footer Placeholder 4"/>
          <p:cNvSpPr>
            <a:spLocks noGrp="1"/>
          </p:cNvSpPr>
          <p:nvPr>
            <p:ph type="ftr" sz="quarter" idx="11"/>
          </p:nvPr>
        </p:nvSpPr>
        <p:spPr>
          <a:xfrm>
            <a:off x="1547813" y="6597650"/>
            <a:ext cx="6048375" cy="215900"/>
          </a:xfrm>
        </p:spPr>
        <p:txBody>
          <a:bodyPr/>
          <a:lstStyle/>
          <a:p>
            <a:r>
              <a:rPr lang="fi-FI" dirty="0" smtClean="0"/>
              <a:t>http://en.opasnet.org/w/Herring / Jouni Tuomisto</a:t>
            </a:r>
            <a:endParaRPr lang="fi-FI" dirty="0"/>
          </a:p>
        </p:txBody>
      </p:sp>
    </p:spTree>
    <p:extLst>
      <p:ext uri="{BB962C8B-B14F-4D97-AF65-F5344CB8AC3E}">
        <p14:creationId xmlns:p14="http://schemas.microsoft.com/office/powerpoint/2010/main" val="421385927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err="1" smtClean="0"/>
              <a:t>Consumption</a:t>
            </a:r>
            <a:r>
              <a:rPr lang="fi-FI" dirty="0" smtClean="0"/>
              <a:t> of </a:t>
            </a:r>
            <a:r>
              <a:rPr lang="fi-FI" dirty="0" err="1" smtClean="0"/>
              <a:t>Baltic</a:t>
            </a:r>
            <a:r>
              <a:rPr lang="fi-FI" dirty="0" smtClean="0"/>
              <a:t> </a:t>
            </a:r>
            <a:r>
              <a:rPr lang="fi-FI" dirty="0" err="1" smtClean="0"/>
              <a:t>herring</a:t>
            </a:r>
            <a:r>
              <a:rPr lang="fi-FI" dirty="0" smtClean="0"/>
              <a:t> </a:t>
            </a:r>
            <a:r>
              <a:rPr lang="fi-FI" dirty="0" err="1" smtClean="0"/>
              <a:t>by</a:t>
            </a:r>
            <a:r>
              <a:rPr lang="fi-FI" dirty="0" smtClean="0"/>
              <a:t> </a:t>
            </a:r>
            <a:r>
              <a:rPr lang="fi-FI" dirty="0" err="1" smtClean="0"/>
              <a:t>district</a:t>
            </a:r>
            <a:endParaRPr lang="fi-FI" dirty="0"/>
          </a:p>
        </p:txBody>
      </p:sp>
      <p:sp>
        <p:nvSpPr>
          <p:cNvPr id="3" name="Content Placeholder 2"/>
          <p:cNvSpPr>
            <a:spLocks noGrp="1"/>
          </p:cNvSpPr>
          <p:nvPr>
            <p:ph idx="1"/>
          </p:nvPr>
        </p:nvSpPr>
        <p:spPr/>
        <p:txBody>
          <a:bodyPr/>
          <a:lstStyle/>
          <a:p>
            <a:endParaRPr lang="fi-FI"/>
          </a:p>
        </p:txBody>
      </p:sp>
      <p:sp>
        <p:nvSpPr>
          <p:cNvPr id="4" name="Date Placeholder 3"/>
          <p:cNvSpPr>
            <a:spLocks noGrp="1"/>
          </p:cNvSpPr>
          <p:nvPr>
            <p:ph type="dt" sz="half" idx="10"/>
          </p:nvPr>
        </p:nvSpPr>
        <p:spPr/>
        <p:txBody>
          <a:bodyPr/>
          <a:lstStyle/>
          <a:p>
            <a:fld id="{4B135896-443F-4544-B6F1-7517F77824BF}" type="datetime1">
              <a:rPr lang="fi-FI" smtClean="0"/>
              <a:pPr/>
              <a:t>19.10.2015</a:t>
            </a:fld>
            <a:endParaRPr lang="fi-FI"/>
          </a:p>
        </p:txBody>
      </p:sp>
      <p:sp>
        <p:nvSpPr>
          <p:cNvPr id="6" name="Slide Number Placeholder 5"/>
          <p:cNvSpPr>
            <a:spLocks noGrp="1"/>
          </p:cNvSpPr>
          <p:nvPr>
            <p:ph type="sldNum" sz="quarter" idx="12"/>
          </p:nvPr>
        </p:nvSpPr>
        <p:spPr/>
        <p:txBody>
          <a:bodyPr/>
          <a:lstStyle/>
          <a:p>
            <a:fld id="{75C47369-19E2-4791-B101-DB9661BC3DFB}" type="slidenum">
              <a:rPr lang="fi-FI" smtClean="0"/>
              <a:pPr/>
              <a:t>8</a:t>
            </a:fld>
            <a:endParaRPr lang="fi-FI"/>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332656"/>
            <a:ext cx="9143999" cy="516972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Footer Placeholder 4"/>
          <p:cNvSpPr>
            <a:spLocks noGrp="1"/>
          </p:cNvSpPr>
          <p:nvPr>
            <p:ph type="ftr" sz="quarter" idx="11"/>
          </p:nvPr>
        </p:nvSpPr>
        <p:spPr>
          <a:xfrm>
            <a:off x="1547813" y="6597650"/>
            <a:ext cx="6048375" cy="215900"/>
          </a:xfrm>
        </p:spPr>
        <p:txBody>
          <a:bodyPr/>
          <a:lstStyle/>
          <a:p>
            <a:r>
              <a:rPr lang="fi-FI" dirty="0" smtClean="0"/>
              <a:t>http://en.opasnet.org/w/Herring / Jouni Tuomisto</a:t>
            </a:r>
            <a:endParaRPr lang="fi-FI" dirty="0"/>
          </a:p>
        </p:txBody>
      </p:sp>
    </p:spTree>
    <p:extLst>
      <p:ext uri="{BB962C8B-B14F-4D97-AF65-F5344CB8AC3E}">
        <p14:creationId xmlns:p14="http://schemas.microsoft.com/office/powerpoint/2010/main" val="255163127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err="1" smtClean="0"/>
              <a:t>Exposure</a:t>
            </a:r>
            <a:r>
              <a:rPr lang="fi-FI" dirty="0" smtClean="0"/>
              <a:t> to </a:t>
            </a:r>
            <a:r>
              <a:rPr lang="fi-FI" dirty="0" err="1" smtClean="0"/>
              <a:t>compounds</a:t>
            </a:r>
            <a:r>
              <a:rPr lang="fi-FI" baseline="0" dirty="0" smtClean="0"/>
              <a:t> in </a:t>
            </a:r>
            <a:r>
              <a:rPr lang="fi-FI" baseline="0" dirty="0" err="1" smtClean="0"/>
              <a:t>Baltic</a:t>
            </a:r>
            <a:r>
              <a:rPr lang="fi-FI" baseline="0" dirty="0" smtClean="0"/>
              <a:t> </a:t>
            </a:r>
            <a:r>
              <a:rPr lang="fi-FI" baseline="0" dirty="0" err="1" smtClean="0"/>
              <a:t>herring</a:t>
            </a:r>
            <a:endParaRPr lang="fi-FI" dirty="0"/>
          </a:p>
        </p:txBody>
      </p:sp>
      <p:sp>
        <p:nvSpPr>
          <p:cNvPr id="3" name="Content Placeholder 2"/>
          <p:cNvSpPr>
            <a:spLocks noGrp="1"/>
          </p:cNvSpPr>
          <p:nvPr>
            <p:ph idx="1"/>
          </p:nvPr>
        </p:nvSpPr>
        <p:spPr/>
        <p:txBody>
          <a:bodyPr/>
          <a:lstStyle/>
          <a:p>
            <a:endParaRPr lang="fi-FI"/>
          </a:p>
        </p:txBody>
      </p:sp>
      <p:sp>
        <p:nvSpPr>
          <p:cNvPr id="4" name="Date Placeholder 3"/>
          <p:cNvSpPr>
            <a:spLocks noGrp="1"/>
          </p:cNvSpPr>
          <p:nvPr>
            <p:ph type="dt" sz="half" idx="10"/>
          </p:nvPr>
        </p:nvSpPr>
        <p:spPr/>
        <p:txBody>
          <a:bodyPr/>
          <a:lstStyle/>
          <a:p>
            <a:fld id="{4B135896-443F-4544-B6F1-7517F77824BF}" type="datetime1">
              <a:rPr lang="fi-FI" smtClean="0"/>
              <a:pPr/>
              <a:t>19.10.2015</a:t>
            </a:fld>
            <a:endParaRPr lang="fi-FI"/>
          </a:p>
        </p:txBody>
      </p:sp>
      <p:sp>
        <p:nvSpPr>
          <p:cNvPr id="6" name="Slide Number Placeholder 5"/>
          <p:cNvSpPr>
            <a:spLocks noGrp="1"/>
          </p:cNvSpPr>
          <p:nvPr>
            <p:ph type="sldNum" sz="quarter" idx="12"/>
          </p:nvPr>
        </p:nvSpPr>
        <p:spPr/>
        <p:txBody>
          <a:bodyPr/>
          <a:lstStyle/>
          <a:p>
            <a:fld id="{75C47369-19E2-4791-B101-DB9661BC3DFB}" type="slidenum">
              <a:rPr lang="fi-FI" smtClean="0"/>
              <a:pPr/>
              <a:t>9</a:t>
            </a:fld>
            <a:endParaRPr lang="fi-FI"/>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81" y="188640"/>
            <a:ext cx="9144000" cy="483484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Footer Placeholder 4"/>
          <p:cNvSpPr>
            <a:spLocks noGrp="1"/>
          </p:cNvSpPr>
          <p:nvPr>
            <p:ph type="ftr" sz="quarter" idx="11"/>
          </p:nvPr>
        </p:nvSpPr>
        <p:spPr>
          <a:xfrm>
            <a:off x="1547813" y="6597650"/>
            <a:ext cx="6048375" cy="215900"/>
          </a:xfrm>
        </p:spPr>
        <p:txBody>
          <a:bodyPr/>
          <a:lstStyle/>
          <a:p>
            <a:r>
              <a:rPr lang="fi-FI" dirty="0" smtClean="0"/>
              <a:t>http://en.opasnet.org/w/Herring / Jouni Tuomisto</a:t>
            </a:r>
            <a:endParaRPr lang="fi-FI" dirty="0"/>
          </a:p>
        </p:txBody>
      </p:sp>
    </p:spTree>
    <p:extLst>
      <p:ext uri="{BB962C8B-B14F-4D97-AF65-F5344CB8AC3E}">
        <p14:creationId xmlns:p14="http://schemas.microsoft.com/office/powerpoint/2010/main" val="1539186786"/>
      </p:ext>
    </p:extLst>
  </p:cSld>
  <p:clrMapOvr>
    <a:masterClrMapping/>
  </p:clrMapOvr>
  <p:timing>
    <p:tnLst>
      <p:par>
        <p:cTn id="1" dur="indefinite" restart="never" nodeType="tmRoot"/>
      </p:par>
    </p:tnLst>
  </p:timing>
</p:sld>
</file>

<file path=ppt/theme/theme1.xml><?xml version="1.0" encoding="utf-8"?>
<a:theme xmlns:a="http://schemas.openxmlformats.org/drawingml/2006/main" name="thl_uk_2014_4-3">
  <a:themeElements>
    <a:clrScheme name="THL 2014">
      <a:dk1>
        <a:srgbClr val="303030"/>
      </a:dk1>
      <a:lt1>
        <a:srgbClr val="FFFFFF"/>
      </a:lt1>
      <a:dk2>
        <a:srgbClr val="606060"/>
      </a:dk2>
      <a:lt2>
        <a:srgbClr val="F2F2F2"/>
      </a:lt2>
      <a:accent1>
        <a:srgbClr val="519B2F"/>
      </a:accent1>
      <a:accent2>
        <a:srgbClr val="079E9E"/>
      </a:accent2>
      <a:accent3>
        <a:srgbClr val="9171BC"/>
      </a:accent3>
      <a:accent4>
        <a:srgbClr val="BC4BA7"/>
      </a:accent4>
      <a:accent5>
        <a:srgbClr val="7BC143"/>
      </a:accent5>
      <a:accent6>
        <a:srgbClr val="6BC9C7"/>
      </a:accent6>
      <a:hlink>
        <a:srgbClr val="0060A6"/>
      </a:hlink>
      <a:folHlink>
        <a:srgbClr val="9171BC"/>
      </a:folHlink>
    </a:clrScheme>
    <a:fontScheme name="TH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THL 1">
        <a:dk1>
          <a:srgbClr val="000000"/>
        </a:dk1>
        <a:lt1>
          <a:srgbClr val="FFFFFF"/>
        </a:lt1>
        <a:dk2>
          <a:srgbClr val="807F83"/>
        </a:dk2>
        <a:lt2>
          <a:srgbClr val="EEECE1"/>
        </a:lt2>
        <a:accent1>
          <a:srgbClr val="7BC143"/>
        </a:accent1>
        <a:accent2>
          <a:srgbClr val="6BC9C7"/>
        </a:accent2>
        <a:accent3>
          <a:srgbClr val="FFFFFF"/>
        </a:accent3>
        <a:accent4>
          <a:srgbClr val="000000"/>
        </a:accent4>
        <a:accent5>
          <a:srgbClr val="BFDDB0"/>
        </a:accent5>
        <a:accent6>
          <a:srgbClr val="60B6B4"/>
        </a:accent6>
        <a:hlink>
          <a:srgbClr val="C1DF63"/>
        </a:hlink>
        <a:folHlink>
          <a:srgbClr val="5191CD"/>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807F83"/>
      </a:dk2>
      <a:lt2>
        <a:srgbClr val="EEECE1"/>
      </a:lt2>
      <a:accent1>
        <a:srgbClr val="7BC143"/>
      </a:accent1>
      <a:accent2>
        <a:srgbClr val="6BC9C7"/>
      </a:accent2>
      <a:accent3>
        <a:srgbClr val="FFFFFF"/>
      </a:accent3>
      <a:accent4>
        <a:srgbClr val="000000"/>
      </a:accent4>
      <a:accent5>
        <a:srgbClr val="BFDDB0"/>
      </a:accent5>
      <a:accent6>
        <a:srgbClr val="60B6B4"/>
      </a:accent6>
      <a:hlink>
        <a:srgbClr val="C1DF63"/>
      </a:hlink>
      <a:folHlink>
        <a:srgbClr val="5191CD"/>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807F83"/>
      </a:dk2>
      <a:lt2>
        <a:srgbClr val="EEECE1"/>
      </a:lt2>
      <a:accent1>
        <a:srgbClr val="7BC143"/>
      </a:accent1>
      <a:accent2>
        <a:srgbClr val="6BC9C7"/>
      </a:accent2>
      <a:accent3>
        <a:srgbClr val="FFFFFF"/>
      </a:accent3>
      <a:accent4>
        <a:srgbClr val="000000"/>
      </a:accent4>
      <a:accent5>
        <a:srgbClr val="BFDDB0"/>
      </a:accent5>
      <a:accent6>
        <a:srgbClr val="60B6B4"/>
      </a:accent6>
      <a:hlink>
        <a:srgbClr val="C1DF63"/>
      </a:hlink>
      <a:folHlink>
        <a:srgbClr val="5191CD"/>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thl_uk_2014_4-3</Template>
  <TotalTime>662</TotalTime>
  <Words>538</Words>
  <Application>Microsoft Office PowerPoint</Application>
  <PresentationFormat>On-screen Show (4:3)</PresentationFormat>
  <Paragraphs>69</Paragraphs>
  <Slides>12</Slides>
  <Notes>2</Notes>
  <HiddenSlides>2</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thl_uk_2014_4-3</vt:lpstr>
      <vt:lpstr>Fish Consumption and Dioxin Exposure: Age-Specific Benefit-Risk Analysis of Baltic Herring</vt:lpstr>
      <vt:lpstr>Abstract</vt:lpstr>
      <vt:lpstr>POPs in Baltic fish  Summary</vt:lpstr>
      <vt:lpstr>Fish consumption in Finland</vt:lpstr>
      <vt:lpstr>Knowledge crystals used in the assessment</vt:lpstr>
      <vt:lpstr>Methods</vt:lpstr>
      <vt:lpstr>Consumption of Baltic herring by sex and age</vt:lpstr>
      <vt:lpstr>Consumption of Baltic herring by district</vt:lpstr>
      <vt:lpstr>Exposure to compounds in Baltic herring</vt:lpstr>
      <vt:lpstr>Health impacts of Baltic herring</vt:lpstr>
      <vt:lpstr>Conclusions</vt:lpstr>
      <vt:lpstr>Acknowledgements</vt:lpstr>
    </vt:vector>
  </TitlesOfParts>
  <Manager>Recommended Finland</Manager>
  <Company>THL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Fish Consumption and Dioxin Exposure: Age-Specific Benefit-Risk Analysis of Baltic Herring</dc:title>
  <dc:subject>suomi</dc:subject>
  <dc:creator>Tuomisto Jouni</dc:creator>
  <cp:lastModifiedBy>Tuomisto Jouni</cp:lastModifiedBy>
  <cp:revision>17</cp:revision>
  <dcterms:created xsi:type="dcterms:W3CDTF">2015-10-18T10:51:21Z</dcterms:created>
  <dcterms:modified xsi:type="dcterms:W3CDTF">2015-10-18T21:53:22Z</dcterms:modified>
</cp:coreProperties>
</file>